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1"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A0412D43-44ED-4604-8380-FCB275487EA9}" type="datetimeFigureOut">
              <a:rPr lang="en-US" smtClean="0"/>
              <a:t>8/1/2016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9F17D3D-D4B2-4F76-8D8B-C023623FEA63}" type="slidenum">
              <a:rPr lang="en-US" smtClean="0"/>
              <a:t>‹#›</a:t>
            </a:fld>
            <a:endParaRPr lang="en-US"/>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88158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412D43-44ED-4604-8380-FCB275487EA9}"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17D3D-D4B2-4F76-8D8B-C023623FEA63}" type="slidenum">
              <a:rPr lang="en-US" smtClean="0"/>
              <a:t>‹#›</a:t>
            </a:fld>
            <a:endParaRPr lang="en-US"/>
          </a:p>
        </p:txBody>
      </p:sp>
    </p:spTree>
    <p:extLst>
      <p:ext uri="{BB962C8B-B14F-4D97-AF65-F5344CB8AC3E}">
        <p14:creationId xmlns:p14="http://schemas.microsoft.com/office/powerpoint/2010/main" val="2040388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412D43-44ED-4604-8380-FCB275487EA9}"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17D3D-D4B2-4F76-8D8B-C023623FEA63}" type="slidenum">
              <a:rPr lang="en-US" smtClean="0"/>
              <a:t>‹#›</a:t>
            </a:fld>
            <a:endParaRPr lang="en-US"/>
          </a:p>
        </p:txBody>
      </p:sp>
    </p:spTree>
    <p:extLst>
      <p:ext uri="{BB962C8B-B14F-4D97-AF65-F5344CB8AC3E}">
        <p14:creationId xmlns:p14="http://schemas.microsoft.com/office/powerpoint/2010/main" val="191979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412D43-44ED-4604-8380-FCB275487EA9}"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17D3D-D4B2-4F76-8D8B-C023623FEA63}" type="slidenum">
              <a:rPr lang="en-US" smtClean="0"/>
              <a:t>‹#›</a:t>
            </a:fld>
            <a:endParaRPr lang="en-US"/>
          </a:p>
        </p:txBody>
      </p:sp>
    </p:spTree>
    <p:extLst>
      <p:ext uri="{BB962C8B-B14F-4D97-AF65-F5344CB8AC3E}">
        <p14:creationId xmlns:p14="http://schemas.microsoft.com/office/powerpoint/2010/main" val="2301318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412D43-44ED-4604-8380-FCB275487EA9}"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17D3D-D4B2-4F76-8D8B-C023623FEA63}" type="slidenum">
              <a:rPr lang="en-US" smtClean="0"/>
              <a:t>‹#›</a:t>
            </a:fld>
            <a:endParaRPr lang="en-US"/>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325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412D43-44ED-4604-8380-FCB275487EA9}"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17D3D-D4B2-4F76-8D8B-C023623FEA63}" type="slidenum">
              <a:rPr lang="en-US" smtClean="0"/>
              <a:t>‹#›</a:t>
            </a:fld>
            <a:endParaRPr lang="en-US"/>
          </a:p>
        </p:txBody>
      </p:sp>
    </p:spTree>
    <p:extLst>
      <p:ext uri="{BB962C8B-B14F-4D97-AF65-F5344CB8AC3E}">
        <p14:creationId xmlns:p14="http://schemas.microsoft.com/office/powerpoint/2010/main" val="7968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412D43-44ED-4604-8380-FCB275487EA9}"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17D3D-D4B2-4F76-8D8B-C023623FEA63}" type="slidenum">
              <a:rPr lang="en-US" smtClean="0"/>
              <a:t>‹#›</a:t>
            </a:fld>
            <a:endParaRPr lang="en-US"/>
          </a:p>
        </p:txBody>
      </p:sp>
    </p:spTree>
    <p:extLst>
      <p:ext uri="{BB962C8B-B14F-4D97-AF65-F5344CB8AC3E}">
        <p14:creationId xmlns:p14="http://schemas.microsoft.com/office/powerpoint/2010/main" val="244752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412D43-44ED-4604-8380-FCB275487EA9}"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17D3D-D4B2-4F76-8D8B-C023623FEA63}" type="slidenum">
              <a:rPr lang="en-US" smtClean="0"/>
              <a:t>‹#›</a:t>
            </a:fld>
            <a:endParaRPr lang="en-US"/>
          </a:p>
        </p:txBody>
      </p:sp>
    </p:spTree>
    <p:extLst>
      <p:ext uri="{BB962C8B-B14F-4D97-AF65-F5344CB8AC3E}">
        <p14:creationId xmlns:p14="http://schemas.microsoft.com/office/powerpoint/2010/main" val="574487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12D43-44ED-4604-8380-FCB275487EA9}"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17D3D-D4B2-4F76-8D8B-C023623FEA63}" type="slidenum">
              <a:rPr lang="en-US" smtClean="0"/>
              <a:t>‹#›</a:t>
            </a:fld>
            <a:endParaRPr lang="en-US"/>
          </a:p>
        </p:txBody>
      </p:sp>
    </p:spTree>
    <p:extLst>
      <p:ext uri="{BB962C8B-B14F-4D97-AF65-F5344CB8AC3E}">
        <p14:creationId xmlns:p14="http://schemas.microsoft.com/office/powerpoint/2010/main" val="269803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0412D43-44ED-4604-8380-FCB275487EA9}"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17D3D-D4B2-4F76-8D8B-C023623FEA63}" type="slidenum">
              <a:rPr lang="en-US" smtClean="0"/>
              <a:t>‹#›</a:t>
            </a:fld>
            <a:endParaRPr lang="en-US"/>
          </a:p>
        </p:txBody>
      </p:sp>
    </p:spTree>
    <p:extLst>
      <p:ext uri="{BB962C8B-B14F-4D97-AF65-F5344CB8AC3E}">
        <p14:creationId xmlns:p14="http://schemas.microsoft.com/office/powerpoint/2010/main" val="224092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0412D43-44ED-4604-8380-FCB275487EA9}"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17D3D-D4B2-4F76-8D8B-C023623FEA63}" type="slidenum">
              <a:rPr lang="en-US" smtClean="0"/>
              <a:t>‹#›</a:t>
            </a:fld>
            <a:endParaRPr lang="en-US"/>
          </a:p>
        </p:txBody>
      </p:sp>
    </p:spTree>
    <p:extLst>
      <p:ext uri="{BB962C8B-B14F-4D97-AF65-F5344CB8AC3E}">
        <p14:creationId xmlns:p14="http://schemas.microsoft.com/office/powerpoint/2010/main" val="149912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A0412D43-44ED-4604-8380-FCB275487EA9}" type="datetimeFigureOut">
              <a:rPr lang="en-US" smtClean="0"/>
              <a:t>8/1/2016</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49F17D3D-D4B2-4F76-8D8B-C023623FEA63}" type="slidenum">
              <a:rPr lang="en-US" smtClean="0"/>
              <a:t>‹#›</a:t>
            </a:fld>
            <a:endParaRPr lang="en-US"/>
          </a:p>
        </p:txBody>
      </p:sp>
    </p:spTree>
    <p:extLst>
      <p:ext uri="{BB962C8B-B14F-4D97-AF65-F5344CB8AC3E}">
        <p14:creationId xmlns:p14="http://schemas.microsoft.com/office/powerpoint/2010/main" val="39880187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verywell.com/psychology-podcasts-279480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verywell.com/psychology-glossary-4014425" TargetMode="External"/><Relationship Id="rId2" Type="http://schemas.openxmlformats.org/officeDocument/2006/relationships/hyperlink" Target="https://www.verywell.com/how-to-take-psychology-notes-279571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a:r>
            <a:br>
              <a:rPr lang="en-US" dirty="0"/>
            </a:br>
            <a:r>
              <a:rPr lang="en-US" dirty="0"/>
              <a:t> </a:t>
            </a:r>
            <a:r>
              <a:rPr lang="en-US" b="1" dirty="0"/>
              <a:t>The VARK </a:t>
            </a:r>
            <a:r>
              <a:rPr lang="en-US" b="1" dirty="0" err="1" smtClean="0"/>
              <a:t>Questionnnaire</a:t>
            </a:r>
            <a:r>
              <a:rPr lang="en-US" dirty="0"/>
              <a:t/>
            </a:r>
            <a:br>
              <a:rPr lang="en-US" dirty="0"/>
            </a:br>
            <a:r>
              <a:rPr lang="en-US" b="1" dirty="0" smtClean="0"/>
              <a:t> </a:t>
            </a:r>
            <a:endParaRPr lang="en-US" dirty="0"/>
          </a:p>
        </p:txBody>
      </p:sp>
      <p:sp>
        <p:nvSpPr>
          <p:cNvPr id="3" name="Subtitle 2"/>
          <p:cNvSpPr>
            <a:spLocks noGrp="1"/>
          </p:cNvSpPr>
          <p:nvPr>
            <p:ph type="subTitle" idx="1"/>
          </p:nvPr>
        </p:nvSpPr>
        <p:spPr/>
        <p:txBody>
          <a:bodyPr/>
          <a:lstStyle/>
          <a:p>
            <a:r>
              <a:rPr lang="en-US" b="1" dirty="0"/>
              <a:t>How Do I Learn Best?</a:t>
            </a:r>
            <a:endParaRPr lang="en-US" dirty="0"/>
          </a:p>
        </p:txBody>
      </p:sp>
    </p:spTree>
    <p:extLst>
      <p:ext uri="{BB962C8B-B14F-4D97-AF65-F5344CB8AC3E}">
        <p14:creationId xmlns:p14="http://schemas.microsoft.com/office/powerpoint/2010/main" val="402329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114335"/>
            <a:ext cx="9692640" cy="1428929"/>
          </a:xfrm>
        </p:spPr>
        <p:txBody>
          <a:bodyPr>
            <a:normAutofit fontScale="90000"/>
          </a:bodyPr>
          <a:lstStyle/>
          <a:p>
            <a:r>
              <a:rPr lang="en-US" b="0" dirty="0"/>
              <a:t/>
            </a:r>
            <a:br>
              <a:rPr lang="en-US" b="0" dirty="0"/>
            </a:br>
            <a:r>
              <a:rPr lang="en-US" b="0" dirty="0"/>
              <a:t/>
            </a:r>
            <a:br>
              <a:rPr lang="en-US" b="0" dirty="0"/>
            </a:br>
            <a:r>
              <a:rPr lang="en-US" b="0" dirty="0"/>
              <a:t> </a:t>
            </a:r>
            <a:br>
              <a:rPr lang="en-US" b="0" dirty="0"/>
            </a:br>
            <a:r>
              <a:rPr lang="en-US" b="0" dirty="0" smtClean="0"/>
              <a:t>7. Remember </a:t>
            </a:r>
            <a:r>
              <a:rPr lang="en-US" b="0" dirty="0"/>
              <a:t>when you learned how to play a new computer or board game. I learned best by: </a:t>
            </a:r>
            <a:br>
              <a:rPr lang="en-US" b="0" dirty="0"/>
            </a:b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 watching </a:t>
            </a:r>
            <a:r>
              <a:rPr lang="en-US" dirty="0"/>
              <a:t>others do it first. </a:t>
            </a:r>
          </a:p>
          <a:p>
            <a:pPr marL="0" indent="0">
              <a:buNone/>
            </a:pPr>
            <a:r>
              <a:rPr lang="en-US" dirty="0"/>
              <a:t>b. listening to somebody explaining it and asking questions. </a:t>
            </a:r>
          </a:p>
          <a:p>
            <a:pPr marL="0" indent="0">
              <a:buNone/>
            </a:pPr>
            <a:r>
              <a:rPr lang="en-US" dirty="0"/>
              <a:t>c. clues from the diagrams in the instructions. </a:t>
            </a:r>
          </a:p>
          <a:p>
            <a:pPr marL="0" indent="0">
              <a:buNone/>
            </a:pPr>
            <a:r>
              <a:rPr lang="en-US" dirty="0"/>
              <a:t>d. reading the instructions. </a:t>
            </a:r>
          </a:p>
          <a:p>
            <a:endParaRPr lang="en-US" dirty="0"/>
          </a:p>
        </p:txBody>
      </p:sp>
    </p:spTree>
    <p:extLst>
      <p:ext uri="{BB962C8B-B14F-4D97-AF65-F5344CB8AC3E}">
        <p14:creationId xmlns:p14="http://schemas.microsoft.com/office/powerpoint/2010/main" val="162217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 </a:t>
            </a:r>
            <a:br>
              <a:rPr lang="en-US" b="0" dirty="0"/>
            </a:br>
            <a:r>
              <a:rPr lang="en-US" b="0" dirty="0" smtClean="0"/>
              <a:t>8. After </a:t>
            </a:r>
            <a:r>
              <a:rPr lang="en-US" b="0" dirty="0"/>
              <a:t>reading a play you need to do a project. Would you prefer to:? </a:t>
            </a:r>
            <a:endParaRPr lang="en-US" dirty="0"/>
          </a:p>
        </p:txBody>
      </p:sp>
      <p:sp>
        <p:nvSpPr>
          <p:cNvPr id="3" name="Content Placeholder 2"/>
          <p:cNvSpPr>
            <a:spLocks noGrp="1"/>
          </p:cNvSpPr>
          <p:nvPr>
            <p:ph idx="1"/>
          </p:nvPr>
        </p:nvSpPr>
        <p:spPr/>
        <p:txBody>
          <a:bodyPr/>
          <a:lstStyle/>
          <a:p>
            <a:pPr marL="0" indent="0">
              <a:buNone/>
            </a:pPr>
            <a:r>
              <a:rPr lang="en-US" dirty="0" smtClean="0"/>
              <a:t>a. write </a:t>
            </a:r>
            <a:r>
              <a:rPr lang="en-US" dirty="0"/>
              <a:t>about the play. </a:t>
            </a:r>
            <a:endParaRPr lang="en-US" dirty="0" smtClean="0"/>
          </a:p>
          <a:p>
            <a:pPr marL="0" indent="0">
              <a:buNone/>
            </a:pPr>
            <a:r>
              <a:rPr lang="en-US" dirty="0" smtClean="0"/>
              <a:t>b</a:t>
            </a:r>
            <a:r>
              <a:rPr lang="en-US" dirty="0"/>
              <a:t>. act out a scene from the play. </a:t>
            </a:r>
          </a:p>
          <a:p>
            <a:pPr marL="0" indent="0">
              <a:buNone/>
            </a:pPr>
            <a:r>
              <a:rPr lang="en-US" dirty="0"/>
              <a:t>c. draw or sketch something that happened in the play. </a:t>
            </a:r>
          </a:p>
          <a:p>
            <a:pPr marL="0" indent="0">
              <a:buNone/>
            </a:pPr>
            <a:r>
              <a:rPr lang="en-US" dirty="0"/>
              <a:t>d. read a speech from the play. </a:t>
            </a:r>
          </a:p>
          <a:p>
            <a:endParaRPr lang="en-US" dirty="0"/>
          </a:p>
        </p:txBody>
      </p:sp>
    </p:spTree>
    <p:extLst>
      <p:ext uri="{BB962C8B-B14F-4D97-AF65-F5344CB8AC3E}">
        <p14:creationId xmlns:p14="http://schemas.microsoft.com/office/powerpoint/2010/main" val="2484041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9. You are about to hook up your parent’s new computer. I would: </a:t>
            </a:r>
            <a:endParaRPr lang="en-US" dirty="0"/>
          </a:p>
        </p:txBody>
      </p:sp>
      <p:sp>
        <p:nvSpPr>
          <p:cNvPr id="3" name="Content Placeholder 2"/>
          <p:cNvSpPr>
            <a:spLocks noGrp="1"/>
          </p:cNvSpPr>
          <p:nvPr>
            <p:ph idx="1"/>
          </p:nvPr>
        </p:nvSpPr>
        <p:spPr/>
        <p:txBody>
          <a:bodyPr/>
          <a:lstStyle/>
          <a:p>
            <a:pPr marL="0" indent="0">
              <a:buNone/>
            </a:pPr>
            <a:r>
              <a:rPr lang="en-US" dirty="0" smtClean="0"/>
              <a:t>a</a:t>
            </a:r>
            <a:r>
              <a:rPr lang="en-US" dirty="0"/>
              <a:t>. read the instructions that came with it. </a:t>
            </a:r>
          </a:p>
          <a:p>
            <a:pPr marL="0" indent="0">
              <a:buNone/>
            </a:pPr>
            <a:r>
              <a:rPr lang="en-US" dirty="0"/>
              <a:t>b. phone, text or email a friend and ask how to do it. </a:t>
            </a:r>
          </a:p>
          <a:p>
            <a:pPr marL="0" indent="0">
              <a:buNone/>
            </a:pPr>
            <a:r>
              <a:rPr lang="en-US" dirty="0"/>
              <a:t>c. unpack the box and start putting the pieces together. </a:t>
            </a:r>
          </a:p>
          <a:p>
            <a:pPr marL="0" indent="0">
              <a:buNone/>
            </a:pPr>
            <a:r>
              <a:rPr lang="en-US" dirty="0"/>
              <a:t>d. follow the diagrams that show how it is done. </a:t>
            </a:r>
          </a:p>
          <a:p>
            <a:endParaRPr lang="en-US" dirty="0"/>
          </a:p>
        </p:txBody>
      </p:sp>
    </p:spTree>
    <p:extLst>
      <p:ext uri="{BB962C8B-B14F-4D97-AF65-F5344CB8AC3E}">
        <p14:creationId xmlns:p14="http://schemas.microsoft.com/office/powerpoint/2010/main" val="419301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10. You need to give directions to go to a house nearby. I would: </a:t>
            </a:r>
            <a:endParaRPr lang="en-US" dirty="0"/>
          </a:p>
        </p:txBody>
      </p:sp>
      <p:sp>
        <p:nvSpPr>
          <p:cNvPr id="3" name="Content Placeholder 2"/>
          <p:cNvSpPr>
            <a:spLocks noGrp="1"/>
          </p:cNvSpPr>
          <p:nvPr>
            <p:ph idx="1"/>
          </p:nvPr>
        </p:nvSpPr>
        <p:spPr/>
        <p:txBody>
          <a:bodyPr/>
          <a:lstStyle/>
          <a:p>
            <a:pPr marL="0" indent="0">
              <a:buNone/>
            </a:pPr>
            <a:r>
              <a:rPr lang="en-US" dirty="0" smtClean="0"/>
              <a:t>a</a:t>
            </a:r>
            <a:r>
              <a:rPr lang="en-US" dirty="0"/>
              <a:t>. walk with them. </a:t>
            </a:r>
          </a:p>
          <a:p>
            <a:pPr marL="0" indent="0">
              <a:buNone/>
            </a:pPr>
            <a:r>
              <a:rPr lang="en-US" dirty="0"/>
              <a:t>b. draw a map on a piece of paper or get a map online. </a:t>
            </a:r>
          </a:p>
          <a:p>
            <a:pPr marL="0" indent="0">
              <a:buNone/>
            </a:pPr>
            <a:r>
              <a:rPr lang="en-US" dirty="0"/>
              <a:t>c. write down the directions as a list. </a:t>
            </a:r>
          </a:p>
          <a:p>
            <a:pPr marL="0" indent="0">
              <a:buNone/>
            </a:pPr>
            <a:r>
              <a:rPr lang="en-US" dirty="0"/>
              <a:t>d. tell them the directions. </a:t>
            </a:r>
          </a:p>
          <a:p>
            <a:endParaRPr lang="en-US" dirty="0"/>
          </a:p>
        </p:txBody>
      </p:sp>
    </p:spTree>
    <p:extLst>
      <p:ext uri="{BB962C8B-B14F-4D97-AF65-F5344CB8AC3E}">
        <p14:creationId xmlns:p14="http://schemas.microsoft.com/office/powerpoint/2010/main" val="2398682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11. You have a problem with your knee. Would you prefer that the doctor: </a:t>
            </a:r>
            <a:endParaRPr lang="en-US" dirty="0"/>
          </a:p>
        </p:txBody>
      </p:sp>
      <p:sp>
        <p:nvSpPr>
          <p:cNvPr id="3" name="Content Placeholder 2"/>
          <p:cNvSpPr>
            <a:spLocks noGrp="1"/>
          </p:cNvSpPr>
          <p:nvPr>
            <p:ph idx="1"/>
          </p:nvPr>
        </p:nvSpPr>
        <p:spPr/>
        <p:txBody>
          <a:bodyPr/>
          <a:lstStyle/>
          <a:p>
            <a:pPr marL="0" indent="0">
              <a:buNone/>
            </a:pPr>
            <a:r>
              <a:rPr lang="en-US" dirty="0" smtClean="0"/>
              <a:t>a</a:t>
            </a:r>
            <a:r>
              <a:rPr lang="en-US" dirty="0"/>
              <a:t>. showed you a diagram of what was wrong. </a:t>
            </a:r>
          </a:p>
          <a:p>
            <a:pPr marL="0" indent="0">
              <a:buNone/>
            </a:pPr>
            <a:r>
              <a:rPr lang="en-US" dirty="0"/>
              <a:t>b. gave you an article or brochure that explained knee injuries. </a:t>
            </a:r>
          </a:p>
          <a:p>
            <a:pPr marL="0" indent="0">
              <a:buNone/>
            </a:pPr>
            <a:r>
              <a:rPr lang="en-US" dirty="0"/>
              <a:t>c. described to you what was wrong. </a:t>
            </a:r>
          </a:p>
          <a:p>
            <a:pPr marL="0" indent="0">
              <a:buNone/>
            </a:pPr>
            <a:r>
              <a:rPr lang="en-US" dirty="0"/>
              <a:t>d. demonstrated what was wrong using a model of a knee. </a:t>
            </a:r>
          </a:p>
          <a:p>
            <a:endParaRPr lang="en-US" dirty="0"/>
          </a:p>
        </p:txBody>
      </p:sp>
    </p:spTree>
    <p:extLst>
      <p:ext uri="{BB962C8B-B14F-4D97-AF65-F5344CB8AC3E}">
        <p14:creationId xmlns:p14="http://schemas.microsoft.com/office/powerpoint/2010/main" val="549856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smtClean="0"/>
              <a:t>12. A </a:t>
            </a:r>
            <a:r>
              <a:rPr lang="en-US" b="0" dirty="0"/>
              <a:t>new movie has arrived in town. What would most influence your decision to go (or not go)? </a:t>
            </a:r>
            <a:endParaRPr lang="en-US" dirty="0"/>
          </a:p>
        </p:txBody>
      </p:sp>
      <p:sp>
        <p:nvSpPr>
          <p:cNvPr id="3" name="Content Placeholder 2"/>
          <p:cNvSpPr>
            <a:spLocks noGrp="1"/>
          </p:cNvSpPr>
          <p:nvPr>
            <p:ph idx="1"/>
          </p:nvPr>
        </p:nvSpPr>
        <p:spPr/>
        <p:txBody>
          <a:bodyPr/>
          <a:lstStyle/>
          <a:p>
            <a:pPr marL="0" indent="0">
              <a:buNone/>
            </a:pPr>
            <a:r>
              <a:rPr lang="en-US" dirty="0" smtClean="0"/>
              <a:t>a. you </a:t>
            </a:r>
            <a:r>
              <a:rPr lang="en-US" dirty="0"/>
              <a:t>hear friends talking about it. </a:t>
            </a:r>
            <a:endParaRPr lang="en-US" dirty="0" smtClean="0"/>
          </a:p>
          <a:p>
            <a:pPr marL="0" indent="0">
              <a:buNone/>
            </a:pPr>
            <a:r>
              <a:rPr lang="en-US" dirty="0" smtClean="0"/>
              <a:t>b</a:t>
            </a:r>
            <a:r>
              <a:rPr lang="en-US" dirty="0"/>
              <a:t>. you read what others say about it online or in a magazine. </a:t>
            </a:r>
          </a:p>
          <a:p>
            <a:pPr marL="0" indent="0">
              <a:buNone/>
            </a:pPr>
            <a:r>
              <a:rPr lang="en-US" dirty="0"/>
              <a:t>c. you see a preview of it. </a:t>
            </a:r>
          </a:p>
          <a:p>
            <a:pPr marL="0" indent="0">
              <a:buNone/>
            </a:pPr>
            <a:r>
              <a:rPr lang="en-US" dirty="0"/>
              <a:t>d. it is similar to others you have liked. </a:t>
            </a:r>
          </a:p>
          <a:p>
            <a:endParaRPr lang="en-US" dirty="0"/>
          </a:p>
        </p:txBody>
      </p:sp>
    </p:spTree>
    <p:extLst>
      <p:ext uri="{BB962C8B-B14F-4D97-AF65-F5344CB8AC3E}">
        <p14:creationId xmlns:p14="http://schemas.microsoft.com/office/powerpoint/2010/main" val="180250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13. Do you prefer a teacher who likes to use: </a:t>
            </a:r>
            <a:endParaRPr lang="en-US" dirty="0"/>
          </a:p>
        </p:txBody>
      </p:sp>
      <p:sp>
        <p:nvSpPr>
          <p:cNvPr id="3" name="Content Placeholder 2"/>
          <p:cNvSpPr>
            <a:spLocks noGrp="1"/>
          </p:cNvSpPr>
          <p:nvPr>
            <p:ph idx="1"/>
          </p:nvPr>
        </p:nvSpPr>
        <p:spPr/>
        <p:txBody>
          <a:bodyPr/>
          <a:lstStyle/>
          <a:p>
            <a:pPr marL="0" indent="0">
              <a:buNone/>
            </a:pPr>
            <a:r>
              <a:rPr lang="en-US" dirty="0" smtClean="0"/>
              <a:t>a</a:t>
            </a:r>
            <a:r>
              <a:rPr lang="en-US" dirty="0"/>
              <a:t>. demonstrations, models or practical sessions. </a:t>
            </a:r>
          </a:p>
          <a:p>
            <a:pPr marL="0" indent="0">
              <a:buNone/>
            </a:pPr>
            <a:r>
              <a:rPr lang="en-US" dirty="0"/>
              <a:t>b. class discussions, online discussion, online chat and guest speakers. </a:t>
            </a:r>
          </a:p>
          <a:p>
            <a:pPr marL="0" indent="0">
              <a:buNone/>
            </a:pPr>
            <a:r>
              <a:rPr lang="en-US" dirty="0"/>
              <a:t>c. a textbook and plenty of handouts. </a:t>
            </a:r>
          </a:p>
          <a:p>
            <a:pPr marL="0" indent="0">
              <a:buNone/>
            </a:pPr>
            <a:r>
              <a:rPr lang="en-US" dirty="0"/>
              <a:t>d. an overview diagram, charts, labelled diagrams and maps. </a:t>
            </a:r>
          </a:p>
          <a:p>
            <a:endParaRPr lang="en-US" dirty="0"/>
          </a:p>
        </p:txBody>
      </p:sp>
    </p:spTree>
    <p:extLst>
      <p:ext uri="{BB962C8B-B14F-4D97-AF65-F5344CB8AC3E}">
        <p14:creationId xmlns:p14="http://schemas.microsoft.com/office/powerpoint/2010/main" val="2734757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14. You are learning to take photos with your new digital camera or mobile phone. I would like to have: </a:t>
            </a:r>
            <a:endParaRPr lang="en-US" dirty="0"/>
          </a:p>
        </p:txBody>
      </p:sp>
      <p:sp>
        <p:nvSpPr>
          <p:cNvPr id="3" name="Content Placeholder 2"/>
          <p:cNvSpPr>
            <a:spLocks noGrp="1"/>
          </p:cNvSpPr>
          <p:nvPr>
            <p:ph idx="1"/>
          </p:nvPr>
        </p:nvSpPr>
        <p:spPr/>
        <p:txBody>
          <a:bodyPr/>
          <a:lstStyle/>
          <a:p>
            <a:pPr marL="0" indent="0">
              <a:buNone/>
            </a:pPr>
            <a:r>
              <a:rPr lang="en-US" dirty="0" smtClean="0"/>
              <a:t>a</a:t>
            </a:r>
            <a:r>
              <a:rPr lang="en-US" dirty="0"/>
              <a:t>. examples of good and poor photos and how to improve them. </a:t>
            </a:r>
          </a:p>
          <a:p>
            <a:pPr marL="0" indent="0">
              <a:buNone/>
            </a:pPr>
            <a:r>
              <a:rPr lang="en-US" dirty="0"/>
              <a:t>b. clear written instructions with lists and bullet points. </a:t>
            </a:r>
          </a:p>
          <a:p>
            <a:pPr marL="0" indent="0">
              <a:buNone/>
            </a:pPr>
            <a:r>
              <a:rPr lang="en-US" dirty="0"/>
              <a:t>c. a chance to ask questions and talk about the camera’s features. </a:t>
            </a:r>
          </a:p>
          <a:p>
            <a:pPr marL="0" indent="0">
              <a:buNone/>
            </a:pPr>
            <a:r>
              <a:rPr lang="en-US" dirty="0"/>
              <a:t>d. diagrams showing the camera and how to use it. </a:t>
            </a:r>
          </a:p>
          <a:p>
            <a:endParaRPr lang="en-US" dirty="0"/>
          </a:p>
        </p:txBody>
      </p:sp>
    </p:spTree>
    <p:extLst>
      <p:ext uri="{BB962C8B-B14F-4D97-AF65-F5344CB8AC3E}">
        <p14:creationId xmlns:p14="http://schemas.microsoft.com/office/powerpoint/2010/main" val="3787281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15. You want some feedback about an event, competition or test. I would like to have feedback: </a:t>
            </a:r>
            <a:endParaRPr lang="en-US" dirty="0"/>
          </a:p>
        </p:txBody>
      </p:sp>
      <p:sp>
        <p:nvSpPr>
          <p:cNvPr id="3" name="Content Placeholder 2"/>
          <p:cNvSpPr>
            <a:spLocks noGrp="1"/>
          </p:cNvSpPr>
          <p:nvPr>
            <p:ph idx="1"/>
          </p:nvPr>
        </p:nvSpPr>
        <p:spPr/>
        <p:txBody>
          <a:bodyPr/>
          <a:lstStyle/>
          <a:p>
            <a:pPr marL="0" indent="0">
              <a:buNone/>
            </a:pPr>
            <a:r>
              <a:rPr lang="en-US" dirty="0" smtClean="0"/>
              <a:t>a</a:t>
            </a:r>
            <a:r>
              <a:rPr lang="en-US" dirty="0"/>
              <a:t>. that used examples of what I have done. </a:t>
            </a:r>
          </a:p>
          <a:p>
            <a:pPr marL="0" indent="0">
              <a:buNone/>
            </a:pPr>
            <a:r>
              <a:rPr lang="en-US" dirty="0"/>
              <a:t>b. from somebody who discussed it with me. </a:t>
            </a:r>
          </a:p>
          <a:p>
            <a:pPr marL="0" indent="0">
              <a:buNone/>
            </a:pPr>
            <a:r>
              <a:rPr lang="en-US" dirty="0"/>
              <a:t>c. that used a written description or table of my results. </a:t>
            </a:r>
          </a:p>
          <a:p>
            <a:pPr marL="0" indent="0">
              <a:buNone/>
            </a:pPr>
            <a:r>
              <a:rPr lang="en-US" dirty="0"/>
              <a:t>d. that used graphs showing what I achieved. </a:t>
            </a:r>
          </a:p>
          <a:p>
            <a:endParaRPr lang="en-US" dirty="0"/>
          </a:p>
        </p:txBody>
      </p:sp>
    </p:spTree>
    <p:extLst>
      <p:ext uri="{BB962C8B-B14F-4D97-AF65-F5344CB8AC3E}">
        <p14:creationId xmlns:p14="http://schemas.microsoft.com/office/powerpoint/2010/main" val="1221704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16. You have to present your ideas to your class. I would: </a:t>
            </a:r>
            <a:endParaRPr lang="en-US" dirty="0"/>
          </a:p>
        </p:txBody>
      </p:sp>
      <p:sp>
        <p:nvSpPr>
          <p:cNvPr id="3" name="Content Placeholder 2"/>
          <p:cNvSpPr>
            <a:spLocks noGrp="1"/>
          </p:cNvSpPr>
          <p:nvPr>
            <p:ph idx="1"/>
          </p:nvPr>
        </p:nvSpPr>
        <p:spPr/>
        <p:txBody>
          <a:bodyPr/>
          <a:lstStyle/>
          <a:p>
            <a:pPr marL="0" indent="0">
              <a:buNone/>
            </a:pPr>
            <a:r>
              <a:rPr lang="en-US" dirty="0" smtClean="0"/>
              <a:t>a</a:t>
            </a:r>
            <a:r>
              <a:rPr lang="en-US" dirty="0"/>
              <a:t>. make diagrams or get graphs to help explain my ideas. </a:t>
            </a:r>
          </a:p>
          <a:p>
            <a:pPr marL="0" indent="0">
              <a:buNone/>
            </a:pPr>
            <a:r>
              <a:rPr lang="en-US" dirty="0"/>
              <a:t>b. write a few key words and practice what to say again and again. </a:t>
            </a:r>
          </a:p>
          <a:p>
            <a:pPr marL="0" indent="0">
              <a:buNone/>
            </a:pPr>
            <a:r>
              <a:rPr lang="en-US" dirty="0"/>
              <a:t>c. write out my speech and learn it by reading it again and again. </a:t>
            </a:r>
          </a:p>
          <a:p>
            <a:pPr marL="0" indent="0">
              <a:buNone/>
            </a:pPr>
            <a:r>
              <a:rPr lang="en-US" dirty="0"/>
              <a:t>d. gather examples and stories to make it real and practical.</a:t>
            </a:r>
          </a:p>
          <a:p>
            <a:endParaRPr lang="en-US" dirty="0"/>
          </a:p>
        </p:txBody>
      </p:sp>
    </p:spTree>
    <p:extLst>
      <p:ext uri="{BB962C8B-B14F-4D97-AF65-F5344CB8AC3E}">
        <p14:creationId xmlns:p14="http://schemas.microsoft.com/office/powerpoint/2010/main" val="448147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VARK? </a:t>
            </a:r>
            <a:endParaRPr lang="en-US" dirty="0"/>
          </a:p>
        </p:txBody>
      </p:sp>
      <p:sp>
        <p:nvSpPr>
          <p:cNvPr id="3" name="Content Placeholder 2"/>
          <p:cNvSpPr>
            <a:spLocks noGrp="1"/>
          </p:cNvSpPr>
          <p:nvPr>
            <p:ph idx="1"/>
          </p:nvPr>
        </p:nvSpPr>
        <p:spPr/>
        <p:txBody>
          <a:bodyPr>
            <a:normAutofit/>
          </a:bodyPr>
          <a:lstStyle/>
          <a:p>
            <a:r>
              <a:rPr lang="en-US" dirty="0"/>
              <a:t>VARK refers to different learning styles: </a:t>
            </a:r>
          </a:p>
          <a:p>
            <a:pPr lvl="1"/>
            <a:r>
              <a:rPr lang="en-US" dirty="0"/>
              <a:t>Visual</a:t>
            </a:r>
          </a:p>
          <a:p>
            <a:pPr lvl="1"/>
            <a:r>
              <a:rPr lang="en-US" dirty="0"/>
              <a:t>Aural</a:t>
            </a:r>
          </a:p>
          <a:p>
            <a:pPr lvl="1"/>
            <a:r>
              <a:rPr lang="en-US" dirty="0"/>
              <a:t>Read/Write</a:t>
            </a:r>
          </a:p>
          <a:p>
            <a:pPr lvl="1"/>
            <a:r>
              <a:rPr lang="en-US" dirty="0" smtClean="0"/>
              <a:t>Kinesthetic</a:t>
            </a:r>
          </a:p>
          <a:p>
            <a:r>
              <a:rPr lang="en-US" dirty="0" smtClean="0"/>
              <a:t>It is good to know your own learning style so you can develop better learning practices</a:t>
            </a:r>
          </a:p>
        </p:txBody>
      </p:sp>
    </p:spTree>
    <p:extLst>
      <p:ext uri="{BB962C8B-B14F-4D97-AF65-F5344CB8AC3E}">
        <p14:creationId xmlns:p14="http://schemas.microsoft.com/office/powerpoint/2010/main" val="24577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Your Results</a:t>
            </a:r>
            <a:endParaRPr lang="en-US" dirty="0"/>
          </a:p>
        </p:txBody>
      </p:sp>
      <p:sp>
        <p:nvSpPr>
          <p:cNvPr id="3" name="Content Placeholder 2"/>
          <p:cNvSpPr>
            <a:spLocks noGrp="1"/>
          </p:cNvSpPr>
          <p:nvPr>
            <p:ph idx="1"/>
          </p:nvPr>
        </p:nvSpPr>
        <p:spPr/>
        <p:txBody>
          <a:bodyPr/>
          <a:lstStyle/>
          <a:p>
            <a:r>
              <a:rPr lang="en-US" dirty="0" smtClean="0"/>
              <a:t>Looking at your results, circle the corresponding answers on your “Scoring Chart”</a:t>
            </a:r>
          </a:p>
          <a:p>
            <a:r>
              <a:rPr lang="en-US" dirty="0" smtClean="0"/>
              <a:t>Add up the total number of VARK letters at the bottom of the “Scoring Chart” under “Calculating Your Scores”</a:t>
            </a:r>
          </a:p>
          <a:p>
            <a:pPr marL="0" indent="0">
              <a:buNone/>
            </a:pPr>
            <a:endParaRPr lang="en-US" dirty="0"/>
          </a:p>
        </p:txBody>
      </p:sp>
    </p:spTree>
    <p:extLst>
      <p:ext uri="{BB962C8B-B14F-4D97-AF65-F5344CB8AC3E}">
        <p14:creationId xmlns:p14="http://schemas.microsoft.com/office/powerpoint/2010/main" val="2049411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Learners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Visual </a:t>
            </a:r>
            <a:r>
              <a:rPr lang="en-US" dirty="0"/>
              <a:t>learners learn best by seeing. Graphic displays such as charts, diagrams, illustrations, handouts, and videos are all helpful learning tools for visual learners. People who prefer this type of learning would rather see information presented in a visual rather than in written form</a:t>
            </a:r>
            <a:r>
              <a:rPr lang="en-US" dirty="0" smtClean="0"/>
              <a:t>.</a:t>
            </a:r>
          </a:p>
          <a:p>
            <a:r>
              <a:rPr lang="en-US" dirty="0"/>
              <a:t>If you think you might be a visual learner, answer the following </a:t>
            </a:r>
            <a:r>
              <a:rPr lang="en-US" dirty="0" smtClean="0"/>
              <a:t>questions:</a:t>
            </a:r>
          </a:p>
          <a:p>
            <a:pPr lvl="1"/>
            <a:r>
              <a:rPr lang="en-US" dirty="0" smtClean="0"/>
              <a:t>Do </a:t>
            </a:r>
            <a:r>
              <a:rPr lang="en-US" dirty="0"/>
              <a:t>you have to see information in order to remember </a:t>
            </a:r>
            <a:r>
              <a:rPr lang="en-US" dirty="0" smtClean="0"/>
              <a:t>it?</a:t>
            </a:r>
          </a:p>
          <a:p>
            <a:pPr lvl="1"/>
            <a:r>
              <a:rPr lang="en-US" dirty="0" smtClean="0"/>
              <a:t>Do </a:t>
            </a:r>
            <a:r>
              <a:rPr lang="en-US" dirty="0"/>
              <a:t>you pay close attention to body </a:t>
            </a:r>
            <a:r>
              <a:rPr lang="en-US" dirty="0" smtClean="0"/>
              <a:t>language?</a:t>
            </a:r>
          </a:p>
          <a:p>
            <a:pPr lvl="1"/>
            <a:r>
              <a:rPr lang="en-US" dirty="0" smtClean="0"/>
              <a:t>Is </a:t>
            </a:r>
            <a:r>
              <a:rPr lang="en-US" dirty="0"/>
              <a:t>art, beauty, and aesthetics important to </a:t>
            </a:r>
            <a:r>
              <a:rPr lang="en-US" dirty="0" smtClean="0"/>
              <a:t>you?</a:t>
            </a:r>
          </a:p>
          <a:p>
            <a:pPr lvl="1"/>
            <a:r>
              <a:rPr lang="en-US" dirty="0" smtClean="0"/>
              <a:t>Does </a:t>
            </a:r>
            <a:r>
              <a:rPr lang="en-US" dirty="0"/>
              <a:t>visualizing information in your mind help you remember it better?</a:t>
            </a:r>
          </a:p>
          <a:p>
            <a:pPr marL="0" indent="0">
              <a:buNone/>
            </a:pPr>
            <a:r>
              <a:rPr lang="en-US" dirty="0" smtClean="0"/>
              <a:t>If </a:t>
            </a:r>
            <a:r>
              <a:rPr lang="en-US" dirty="0"/>
              <a:t>you can answer yes to most of these questions, chances are good that you have a visual learning style</a:t>
            </a:r>
            <a:r>
              <a:rPr lang="en-US" dirty="0" smtClean="0"/>
              <a:t>.</a:t>
            </a:r>
          </a:p>
          <a:p>
            <a:pPr marL="0" indent="0">
              <a:buNone/>
            </a:pPr>
            <a:r>
              <a:rPr lang="en-US" dirty="0"/>
              <a:t>(https://</a:t>
            </a:r>
            <a:r>
              <a:rPr lang="en-US" dirty="0" smtClean="0"/>
              <a:t>www.verywell.com/vark-learning-styles-2795156)</a:t>
            </a:r>
          </a:p>
          <a:p>
            <a:endParaRPr lang="en-US" dirty="0" smtClean="0"/>
          </a:p>
          <a:p>
            <a:endParaRPr lang="en-US" dirty="0"/>
          </a:p>
        </p:txBody>
      </p:sp>
    </p:spTree>
    <p:extLst>
      <p:ext uri="{BB962C8B-B14F-4D97-AF65-F5344CB8AC3E}">
        <p14:creationId xmlns:p14="http://schemas.microsoft.com/office/powerpoint/2010/main" val="1117568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Aural Learners</a:t>
            </a:r>
            <a:endParaRPr lang="en-US" dirty="0"/>
          </a:p>
        </p:txBody>
      </p:sp>
      <p:sp>
        <p:nvSpPr>
          <p:cNvPr id="3" name="Content Placeholder 2"/>
          <p:cNvSpPr>
            <a:spLocks noGrp="1"/>
          </p:cNvSpPr>
          <p:nvPr>
            <p:ph idx="1"/>
          </p:nvPr>
        </p:nvSpPr>
        <p:spPr/>
        <p:txBody>
          <a:bodyPr>
            <a:normAutofit lnSpcReduction="10000"/>
          </a:bodyPr>
          <a:lstStyle/>
          <a:p>
            <a:r>
              <a:rPr lang="en-US" dirty="0"/>
              <a:t>Aural (or auditory) learners learn best by hearing information. They tend to get a great deal out of lectures and are good at remembering things they are told.</a:t>
            </a:r>
          </a:p>
          <a:p>
            <a:r>
              <a:rPr lang="en-US" dirty="0"/>
              <a:t>Are you an auditory learner? Consider the following </a:t>
            </a:r>
            <a:r>
              <a:rPr lang="en-US" dirty="0" smtClean="0"/>
              <a:t>questions:</a:t>
            </a:r>
          </a:p>
          <a:p>
            <a:pPr lvl="1"/>
            <a:r>
              <a:rPr lang="en-US" dirty="0" smtClean="0"/>
              <a:t>Do </a:t>
            </a:r>
            <a:r>
              <a:rPr lang="en-US" dirty="0"/>
              <a:t>you prefer to listen to class lectures rather than reading from the </a:t>
            </a:r>
            <a:r>
              <a:rPr lang="en-US" dirty="0" smtClean="0"/>
              <a:t>textbook?</a:t>
            </a:r>
          </a:p>
          <a:p>
            <a:pPr lvl="1"/>
            <a:r>
              <a:rPr lang="en-US" dirty="0" smtClean="0"/>
              <a:t>Does </a:t>
            </a:r>
            <a:r>
              <a:rPr lang="en-US" dirty="0"/>
              <a:t>reading out loud help you remember information </a:t>
            </a:r>
            <a:r>
              <a:rPr lang="en-US" dirty="0" smtClean="0"/>
              <a:t>better?</a:t>
            </a:r>
          </a:p>
          <a:p>
            <a:pPr lvl="1"/>
            <a:r>
              <a:rPr lang="en-US" dirty="0" smtClean="0"/>
              <a:t>Would </a:t>
            </a:r>
            <a:r>
              <a:rPr lang="en-US" dirty="0"/>
              <a:t>you prefer to listen to a recording of your class lectures or a </a:t>
            </a:r>
            <a:r>
              <a:rPr lang="en-US" dirty="0">
                <a:hlinkClick r:id="rId2"/>
              </a:rPr>
              <a:t>podcast</a:t>
            </a:r>
            <a:r>
              <a:rPr lang="en-US" dirty="0"/>
              <a:t> rather than going over your class </a:t>
            </a:r>
            <a:r>
              <a:rPr lang="en-US" dirty="0" smtClean="0"/>
              <a:t>notes?</a:t>
            </a:r>
          </a:p>
          <a:p>
            <a:pPr lvl="1"/>
            <a:r>
              <a:rPr lang="en-US" dirty="0" smtClean="0"/>
              <a:t>Do </a:t>
            </a:r>
            <a:r>
              <a:rPr lang="en-US" dirty="0"/>
              <a:t>you create songs to help remember </a:t>
            </a:r>
            <a:r>
              <a:rPr lang="en-US" dirty="0" smtClean="0"/>
              <a:t>information?</a:t>
            </a:r>
          </a:p>
          <a:p>
            <a:pPr marL="274320" lvl="1" indent="0">
              <a:buNone/>
            </a:pPr>
            <a:endParaRPr lang="en-US" dirty="0"/>
          </a:p>
          <a:p>
            <a:pPr marL="274320" lvl="1" indent="0">
              <a:buNone/>
            </a:pPr>
            <a:r>
              <a:rPr lang="en-US" dirty="0" smtClean="0"/>
              <a:t>If </a:t>
            </a:r>
            <a:r>
              <a:rPr lang="en-US" dirty="0"/>
              <a:t>you answered yes to most of these questions, then you are probably an auditory learner.</a:t>
            </a:r>
          </a:p>
          <a:p>
            <a:pPr marL="0" indent="0">
              <a:buNone/>
            </a:pPr>
            <a:r>
              <a:rPr lang="en-US" dirty="0"/>
              <a:t>(https://www.verywell.com/vark-learning-styles-2795156)</a:t>
            </a:r>
          </a:p>
          <a:p>
            <a:endParaRPr lang="en-US" dirty="0"/>
          </a:p>
        </p:txBody>
      </p:sp>
    </p:spTree>
    <p:extLst>
      <p:ext uri="{BB962C8B-B14F-4D97-AF65-F5344CB8AC3E}">
        <p14:creationId xmlns:p14="http://schemas.microsoft.com/office/powerpoint/2010/main" val="3728432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and Writing Learners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Reading and writing learners prefer to take in information displayed as words. Learning materials that are primarily text-based are strongly preferred by these learners.</a:t>
            </a:r>
          </a:p>
          <a:p>
            <a:r>
              <a:rPr lang="en-US" dirty="0"/>
              <a:t>Could you be a reading and writing learner? Read through the following questions and think about whether they might apply to </a:t>
            </a:r>
            <a:r>
              <a:rPr lang="en-US" dirty="0" smtClean="0"/>
              <a:t>you.</a:t>
            </a:r>
          </a:p>
          <a:p>
            <a:pPr lvl="1"/>
            <a:r>
              <a:rPr lang="en-US" dirty="0" smtClean="0"/>
              <a:t>Do </a:t>
            </a:r>
            <a:r>
              <a:rPr lang="en-US" dirty="0"/>
              <a:t>you find reading your textbook to be a great way to learn new </a:t>
            </a:r>
            <a:r>
              <a:rPr lang="en-US" dirty="0" smtClean="0"/>
              <a:t>information?</a:t>
            </a:r>
          </a:p>
          <a:p>
            <a:pPr lvl="1"/>
            <a:r>
              <a:rPr lang="en-US" dirty="0" smtClean="0"/>
              <a:t>Do </a:t>
            </a:r>
            <a:r>
              <a:rPr lang="en-US" dirty="0"/>
              <a:t>you take a lot of </a:t>
            </a:r>
            <a:r>
              <a:rPr lang="en-US" dirty="0">
                <a:hlinkClick r:id="rId2"/>
              </a:rPr>
              <a:t>notes</a:t>
            </a:r>
            <a:r>
              <a:rPr lang="en-US" dirty="0"/>
              <a:t> during class and while reading your </a:t>
            </a:r>
            <a:r>
              <a:rPr lang="en-US" dirty="0" smtClean="0"/>
              <a:t>books?</a:t>
            </a:r>
          </a:p>
          <a:p>
            <a:pPr lvl="1"/>
            <a:r>
              <a:rPr lang="en-US" dirty="0" smtClean="0"/>
              <a:t>Do </a:t>
            </a:r>
            <a:r>
              <a:rPr lang="en-US" dirty="0"/>
              <a:t>you enjoy making lists, </a:t>
            </a:r>
            <a:r>
              <a:rPr lang="en-US" dirty="0">
                <a:hlinkClick r:id="rId3"/>
              </a:rPr>
              <a:t>reading definitions</a:t>
            </a:r>
            <a:r>
              <a:rPr lang="en-US" dirty="0"/>
              <a:t>, and creating PowerPoint </a:t>
            </a:r>
            <a:r>
              <a:rPr lang="en-US" dirty="0" smtClean="0"/>
              <a:t>presentations?</a:t>
            </a:r>
          </a:p>
          <a:p>
            <a:pPr lvl="1"/>
            <a:r>
              <a:rPr lang="en-US" dirty="0" smtClean="0"/>
              <a:t>Do </a:t>
            </a:r>
            <a:r>
              <a:rPr lang="en-US" dirty="0"/>
              <a:t>you prefer it when teachers make use of overheads and handouts?</a:t>
            </a:r>
          </a:p>
          <a:p>
            <a:r>
              <a:rPr lang="en-US" dirty="0"/>
              <a:t>If you answered yes to these questions, it is likely that you have a strong preference for the reading and writing style of learning</a:t>
            </a:r>
            <a:r>
              <a:rPr lang="en-US" dirty="0" smtClean="0"/>
              <a:t>.</a:t>
            </a:r>
          </a:p>
          <a:p>
            <a:pPr marL="0" indent="0">
              <a:buNone/>
            </a:pPr>
            <a:r>
              <a:rPr lang="en-US" dirty="0"/>
              <a:t>(https://www.verywell.com/vark-learning-styles-2795156)</a:t>
            </a:r>
          </a:p>
          <a:p>
            <a:endParaRPr lang="en-US" dirty="0"/>
          </a:p>
        </p:txBody>
      </p:sp>
    </p:spTree>
    <p:extLst>
      <p:ext uri="{BB962C8B-B14F-4D97-AF65-F5344CB8AC3E}">
        <p14:creationId xmlns:p14="http://schemas.microsoft.com/office/powerpoint/2010/main" val="636844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Kinesthetic Learners</a:t>
            </a:r>
            <a:endParaRPr lang="en-US" dirty="0"/>
          </a:p>
        </p:txBody>
      </p:sp>
      <p:sp>
        <p:nvSpPr>
          <p:cNvPr id="3" name="Content Placeholder 2"/>
          <p:cNvSpPr>
            <a:spLocks noGrp="1"/>
          </p:cNvSpPr>
          <p:nvPr>
            <p:ph idx="1"/>
          </p:nvPr>
        </p:nvSpPr>
        <p:spPr/>
        <p:txBody>
          <a:bodyPr>
            <a:normAutofit lnSpcReduction="10000"/>
          </a:bodyPr>
          <a:lstStyle/>
          <a:p>
            <a:r>
              <a:rPr lang="en-US" dirty="0"/>
              <a:t>Kinesthetic (or tactile) learners learn best by touching and doing. Hands-on experience is important to kinesthetic learners.</a:t>
            </a:r>
          </a:p>
          <a:p>
            <a:r>
              <a:rPr lang="en-US" dirty="0"/>
              <a:t>Not sure if you're a kinesthetic learner? Answer these questions to find </a:t>
            </a:r>
            <a:r>
              <a:rPr lang="en-US" dirty="0" smtClean="0"/>
              <a:t>out:</a:t>
            </a:r>
          </a:p>
          <a:p>
            <a:pPr lvl="1"/>
            <a:r>
              <a:rPr lang="en-US" dirty="0" smtClean="0"/>
              <a:t>Do </a:t>
            </a:r>
            <a:r>
              <a:rPr lang="en-US" dirty="0"/>
              <a:t>you enjoy performing tasks that involve directly manipulating objects and </a:t>
            </a:r>
            <a:r>
              <a:rPr lang="en-US" dirty="0" smtClean="0"/>
              <a:t>materials?</a:t>
            </a:r>
          </a:p>
          <a:p>
            <a:pPr lvl="1"/>
            <a:r>
              <a:rPr lang="en-US" dirty="0" smtClean="0"/>
              <a:t>Is </a:t>
            </a:r>
            <a:r>
              <a:rPr lang="en-US" dirty="0"/>
              <a:t>it difficult for you to sit still for long periods of </a:t>
            </a:r>
            <a:r>
              <a:rPr lang="en-US" dirty="0" smtClean="0"/>
              <a:t>time?</a:t>
            </a:r>
          </a:p>
          <a:p>
            <a:pPr lvl="1"/>
            <a:r>
              <a:rPr lang="en-US" dirty="0" smtClean="0"/>
              <a:t>Are </a:t>
            </a:r>
            <a:r>
              <a:rPr lang="en-US" dirty="0"/>
              <a:t>you good at applied activities such as painting, cooking, mechanics, sports, and </a:t>
            </a:r>
            <a:r>
              <a:rPr lang="en-US" dirty="0" smtClean="0"/>
              <a:t>woodworking.</a:t>
            </a:r>
          </a:p>
          <a:p>
            <a:pPr lvl="1"/>
            <a:r>
              <a:rPr lang="en-US" dirty="0" smtClean="0"/>
              <a:t>Do </a:t>
            </a:r>
            <a:r>
              <a:rPr lang="en-US" dirty="0"/>
              <a:t>you have to actually practice doing something in order to learn it?</a:t>
            </a:r>
          </a:p>
          <a:p>
            <a:r>
              <a:rPr lang="en-US" dirty="0"/>
              <a:t>If you responded yes to these questions, then you are most likely a kinesthetic learner.</a:t>
            </a:r>
          </a:p>
          <a:p>
            <a:pPr marL="0" indent="0">
              <a:buNone/>
            </a:pPr>
            <a:r>
              <a:rPr lang="en-US" dirty="0"/>
              <a:t>(https://www.verywell.com/vark-learning-styles-2795156)</a:t>
            </a:r>
          </a:p>
          <a:p>
            <a:endParaRPr lang="en-US" dirty="0"/>
          </a:p>
        </p:txBody>
      </p:sp>
    </p:spTree>
    <p:extLst>
      <p:ext uri="{BB962C8B-B14F-4D97-AF65-F5344CB8AC3E}">
        <p14:creationId xmlns:p14="http://schemas.microsoft.com/office/powerpoint/2010/main" val="2982077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i="1" dirty="0"/>
              <a:t>How important is discussion in your life? </a:t>
            </a:r>
            <a:endParaRPr lang="en-US" dirty="0"/>
          </a:p>
          <a:p>
            <a:r>
              <a:rPr lang="en-US" i="1" dirty="0"/>
              <a:t>Do you consider yourself an </a:t>
            </a:r>
            <a:r>
              <a:rPr lang="en-US" i="1" dirty="0" smtClean="0"/>
              <a:t>_______ </a:t>
            </a:r>
            <a:r>
              <a:rPr lang="en-US" i="1" dirty="0"/>
              <a:t>person? </a:t>
            </a:r>
            <a:endParaRPr lang="en-US" dirty="0"/>
          </a:p>
          <a:p>
            <a:r>
              <a:rPr lang="en-US" i="1" dirty="0"/>
              <a:t>Are there aspects of your life where your </a:t>
            </a:r>
            <a:r>
              <a:rPr lang="en-US" i="1" dirty="0" smtClean="0"/>
              <a:t>______ </a:t>
            </a:r>
            <a:r>
              <a:rPr lang="en-US" i="1" dirty="0"/>
              <a:t>preference is obvious?</a:t>
            </a:r>
            <a:endParaRPr lang="en-US" dirty="0"/>
          </a:p>
          <a:p>
            <a:r>
              <a:rPr lang="en-US" i="1" dirty="0"/>
              <a:t>Are there aspects of your life where your </a:t>
            </a:r>
            <a:r>
              <a:rPr lang="en-US" i="1" dirty="0" smtClean="0"/>
              <a:t>______ </a:t>
            </a:r>
            <a:r>
              <a:rPr lang="en-US" i="1" dirty="0"/>
              <a:t>preference is less important?</a:t>
            </a:r>
            <a:endParaRPr lang="en-US" dirty="0"/>
          </a:p>
          <a:p>
            <a:r>
              <a:rPr lang="en-US" i="1" dirty="0"/>
              <a:t>Are there aspects of your life where your </a:t>
            </a:r>
            <a:r>
              <a:rPr lang="en-US" i="1" dirty="0" smtClean="0"/>
              <a:t>______ </a:t>
            </a:r>
            <a:r>
              <a:rPr lang="en-US" i="1" dirty="0"/>
              <a:t>preference is really important?</a:t>
            </a:r>
            <a:endParaRPr lang="en-US" dirty="0"/>
          </a:p>
          <a:p>
            <a:pPr marL="0" indent="0">
              <a:buNone/>
            </a:pPr>
            <a:endParaRPr lang="en-US" dirty="0"/>
          </a:p>
        </p:txBody>
      </p:sp>
    </p:spTree>
    <p:extLst>
      <p:ext uri="{BB962C8B-B14F-4D97-AF65-F5344CB8AC3E}">
        <p14:creationId xmlns:p14="http://schemas.microsoft.com/office/powerpoint/2010/main" val="1765751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https</a:t>
            </a:r>
            <a:r>
              <a:rPr lang="en-US" dirty="0"/>
              <a:t>://</a:t>
            </a:r>
            <a:r>
              <a:rPr lang="en-US" dirty="0" smtClean="0"/>
              <a:t>www.verywell.com/vark-learning-styles-2795156</a:t>
            </a:r>
            <a:endParaRPr lang="en-US" dirty="0"/>
          </a:p>
          <a:p>
            <a:r>
              <a:rPr lang="en-US" dirty="0"/>
              <a:t>http://vark-learn.com/wp-content/uploads/2014/08/The-VARK-Questionnaire-Younger.pdf</a:t>
            </a:r>
          </a:p>
        </p:txBody>
      </p:sp>
    </p:spTree>
    <p:extLst>
      <p:ext uri="{BB962C8B-B14F-4D97-AF65-F5344CB8AC3E}">
        <p14:creationId xmlns:p14="http://schemas.microsoft.com/office/powerpoint/2010/main" val="2953112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lstStyle/>
          <a:p>
            <a:endParaRPr lang="en-US" dirty="0"/>
          </a:p>
          <a:p>
            <a:r>
              <a:rPr lang="en-US" dirty="0" smtClean="0"/>
              <a:t>On a blank piece of paper, write the numbers 1-16 down the side</a:t>
            </a:r>
          </a:p>
          <a:p>
            <a:r>
              <a:rPr lang="en-US" dirty="0" smtClean="0"/>
              <a:t>Follow the questions on this PowerPoint</a:t>
            </a:r>
          </a:p>
          <a:p>
            <a:r>
              <a:rPr lang="en-US" dirty="0" smtClean="0"/>
              <a:t>Read the responses to the questions and select the answer(s) that best explain your preference</a:t>
            </a:r>
            <a:endParaRPr lang="en-US" dirty="0"/>
          </a:p>
          <a:p>
            <a:r>
              <a:rPr lang="en-US" b="1" dirty="0" smtClean="0"/>
              <a:t>You can choose as many multiple choice responses as you want – you can circle all 4 if you want!</a:t>
            </a:r>
            <a:endParaRPr lang="en-US" dirty="0" smtClean="0"/>
          </a:p>
          <a:p>
            <a:r>
              <a:rPr lang="en-US" dirty="0" smtClean="0"/>
              <a:t>Write the letters of the multiple choice down</a:t>
            </a:r>
          </a:p>
          <a:p>
            <a:pPr lvl="1"/>
            <a:r>
              <a:rPr lang="en-US" dirty="0" smtClean="0"/>
              <a:t>EXAMPLE:</a:t>
            </a:r>
            <a:r>
              <a:rPr lang="en-US" b="1" dirty="0" smtClean="0"/>
              <a:t> 1. a, c, d</a:t>
            </a:r>
            <a:endParaRPr lang="en-US" b="1" dirty="0"/>
          </a:p>
        </p:txBody>
      </p:sp>
    </p:spTree>
    <p:extLst>
      <p:ext uri="{BB962C8B-B14F-4D97-AF65-F5344CB8AC3E}">
        <p14:creationId xmlns:p14="http://schemas.microsoft.com/office/powerpoint/2010/main" val="3761865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 </a:t>
            </a:r>
            <a:r>
              <a:rPr lang="en-US" dirty="0"/>
              <a:t>like websites that have: </a:t>
            </a:r>
          </a:p>
        </p:txBody>
      </p:sp>
      <p:sp>
        <p:nvSpPr>
          <p:cNvPr id="3" name="Content Placeholder 2"/>
          <p:cNvSpPr>
            <a:spLocks noGrp="1"/>
          </p:cNvSpPr>
          <p:nvPr>
            <p:ph idx="1"/>
          </p:nvPr>
        </p:nvSpPr>
        <p:spPr/>
        <p:txBody>
          <a:bodyPr/>
          <a:lstStyle/>
          <a:p>
            <a:pPr marL="0" indent="0">
              <a:buNone/>
            </a:pPr>
            <a:r>
              <a:rPr lang="en-US" dirty="0" smtClean="0"/>
              <a:t>a. things </a:t>
            </a:r>
            <a:r>
              <a:rPr lang="en-US" dirty="0"/>
              <a:t>I can click on and do. </a:t>
            </a:r>
            <a:endParaRPr lang="en-US" dirty="0" smtClean="0"/>
          </a:p>
          <a:p>
            <a:pPr marL="0" indent="0">
              <a:buNone/>
            </a:pPr>
            <a:r>
              <a:rPr lang="en-US" dirty="0" smtClean="0"/>
              <a:t>b</a:t>
            </a:r>
            <a:r>
              <a:rPr lang="en-US" dirty="0"/>
              <a:t>. audio channels for music, chat and discussion. </a:t>
            </a:r>
          </a:p>
          <a:p>
            <a:pPr marL="0" indent="0">
              <a:buNone/>
            </a:pPr>
            <a:r>
              <a:rPr lang="en-US" dirty="0"/>
              <a:t>c. interesting information and articles in print. </a:t>
            </a:r>
          </a:p>
          <a:p>
            <a:pPr marL="0" indent="0">
              <a:buNone/>
            </a:pPr>
            <a:r>
              <a:rPr lang="en-US" dirty="0"/>
              <a:t>d. interesting design and visual effects. </a:t>
            </a:r>
          </a:p>
          <a:p>
            <a:endParaRPr lang="en-US" dirty="0"/>
          </a:p>
        </p:txBody>
      </p:sp>
    </p:spTree>
    <p:extLst>
      <p:ext uri="{BB962C8B-B14F-4D97-AF65-F5344CB8AC3E}">
        <p14:creationId xmlns:p14="http://schemas.microsoft.com/office/powerpoint/2010/main" val="1987093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99871"/>
            <a:ext cx="9692640" cy="1428929"/>
          </a:xfrm>
        </p:spPr>
        <p:txBody>
          <a:bodyPr>
            <a:normAutofit fontScale="90000"/>
          </a:bodyPr>
          <a:lstStyle/>
          <a:p>
            <a:r>
              <a:rPr lang="en-US" b="0" dirty="0"/>
              <a:t/>
            </a:r>
            <a:br>
              <a:rPr lang="en-US" b="0" dirty="0"/>
            </a:br>
            <a:r>
              <a:rPr lang="en-US" b="0" dirty="0"/>
              <a:t/>
            </a:r>
            <a:br>
              <a:rPr lang="en-US" b="0" dirty="0"/>
            </a:br>
            <a:r>
              <a:rPr lang="en-US" b="0" dirty="0"/>
              <a:t> </a:t>
            </a:r>
            <a:br>
              <a:rPr lang="en-US" b="0" dirty="0"/>
            </a:br>
            <a:r>
              <a:rPr lang="en-US" b="0" dirty="0" smtClean="0"/>
              <a:t>2. You </a:t>
            </a:r>
            <a:r>
              <a:rPr lang="en-US" b="0" dirty="0"/>
              <a:t>are not sure whether a word should be spelled 'dependent' or '</a:t>
            </a:r>
            <a:r>
              <a:rPr lang="en-US" b="0" dirty="0" err="1"/>
              <a:t>dependant</a:t>
            </a:r>
            <a:r>
              <a:rPr lang="en-US" b="0" dirty="0"/>
              <a:t>'. I would: </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see the words in my mind and choose by how they look. </a:t>
            </a:r>
          </a:p>
          <a:p>
            <a:pPr marL="0" indent="0">
              <a:buNone/>
            </a:pPr>
            <a:r>
              <a:rPr lang="en-US" dirty="0"/>
              <a:t>b. hear them in my mind or out loud. </a:t>
            </a:r>
          </a:p>
          <a:p>
            <a:pPr marL="0" indent="0">
              <a:buNone/>
            </a:pPr>
            <a:r>
              <a:rPr lang="en-US" dirty="0"/>
              <a:t>c. find them in the dictionary. </a:t>
            </a:r>
          </a:p>
          <a:p>
            <a:pPr marL="0" indent="0">
              <a:buNone/>
            </a:pPr>
            <a:r>
              <a:rPr lang="en-US" dirty="0"/>
              <a:t>d. write both words on paper and choose one. </a:t>
            </a:r>
          </a:p>
          <a:p>
            <a:pPr marL="0" indent="0">
              <a:buNone/>
            </a:pPr>
            <a:endParaRPr lang="en-US" dirty="0"/>
          </a:p>
        </p:txBody>
      </p:sp>
    </p:spTree>
    <p:extLst>
      <p:ext uri="{BB962C8B-B14F-4D97-AF65-F5344CB8AC3E}">
        <p14:creationId xmlns:p14="http://schemas.microsoft.com/office/powerpoint/2010/main" val="234525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 </a:t>
            </a:r>
            <a:br>
              <a:rPr lang="en-US" b="0" dirty="0"/>
            </a:br>
            <a:r>
              <a:rPr lang="en-US" b="0" dirty="0" smtClean="0"/>
              <a:t>3. You </a:t>
            </a:r>
            <a:r>
              <a:rPr lang="en-US" b="0" dirty="0"/>
              <a:t>want to plan a surprise party for a friend. I would: </a:t>
            </a:r>
            <a:endParaRPr lang="en-US" dirty="0"/>
          </a:p>
        </p:txBody>
      </p:sp>
      <p:sp>
        <p:nvSpPr>
          <p:cNvPr id="3" name="Content Placeholder 2"/>
          <p:cNvSpPr>
            <a:spLocks noGrp="1"/>
          </p:cNvSpPr>
          <p:nvPr>
            <p:ph idx="1"/>
          </p:nvPr>
        </p:nvSpPr>
        <p:spPr/>
        <p:txBody>
          <a:bodyPr/>
          <a:lstStyle/>
          <a:p>
            <a:pPr marL="0" indent="0">
              <a:buNone/>
            </a:pPr>
            <a:r>
              <a:rPr lang="en-US" dirty="0" smtClean="0"/>
              <a:t>a</a:t>
            </a:r>
            <a:r>
              <a:rPr lang="en-US" dirty="0"/>
              <a:t>. invite friends and just let it happen. </a:t>
            </a:r>
          </a:p>
          <a:p>
            <a:pPr marL="0" indent="0">
              <a:buNone/>
            </a:pPr>
            <a:r>
              <a:rPr lang="en-US" dirty="0"/>
              <a:t>b. imagine the party happening. </a:t>
            </a:r>
          </a:p>
          <a:p>
            <a:pPr marL="0" indent="0">
              <a:buNone/>
            </a:pPr>
            <a:r>
              <a:rPr lang="en-US" dirty="0"/>
              <a:t>c. make lists of what to do and what to buy for the party. </a:t>
            </a:r>
          </a:p>
          <a:p>
            <a:pPr marL="0" indent="0">
              <a:buNone/>
            </a:pPr>
            <a:r>
              <a:rPr lang="en-US" dirty="0"/>
              <a:t>d. talk about it on the phone or text others. </a:t>
            </a:r>
          </a:p>
          <a:p>
            <a:pPr marL="0" indent="0">
              <a:buNone/>
            </a:pPr>
            <a:endParaRPr lang="en-US" dirty="0"/>
          </a:p>
        </p:txBody>
      </p:sp>
    </p:spTree>
    <p:extLst>
      <p:ext uri="{BB962C8B-B14F-4D97-AF65-F5344CB8AC3E}">
        <p14:creationId xmlns:p14="http://schemas.microsoft.com/office/powerpoint/2010/main" val="3217181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
            </a:r>
            <a:br>
              <a:rPr lang="en-US" b="0" dirty="0"/>
            </a:br>
            <a:r>
              <a:rPr lang="en-US" b="0" dirty="0"/>
              <a:t> </a:t>
            </a:r>
            <a:br>
              <a:rPr lang="en-US" b="0" dirty="0"/>
            </a:br>
            <a:r>
              <a:rPr lang="en-US" b="0" dirty="0" smtClean="0"/>
              <a:t>4. You </a:t>
            </a:r>
            <a:r>
              <a:rPr lang="en-US" b="0" dirty="0"/>
              <a:t>are going to make something special for your family. I would: </a:t>
            </a:r>
            <a:endParaRPr lang="en-US" dirty="0"/>
          </a:p>
        </p:txBody>
      </p:sp>
      <p:sp>
        <p:nvSpPr>
          <p:cNvPr id="3" name="Content Placeholder 2"/>
          <p:cNvSpPr>
            <a:spLocks noGrp="1"/>
          </p:cNvSpPr>
          <p:nvPr>
            <p:ph idx="1"/>
          </p:nvPr>
        </p:nvSpPr>
        <p:spPr/>
        <p:txBody>
          <a:bodyPr/>
          <a:lstStyle/>
          <a:p>
            <a:pPr marL="0" indent="0">
              <a:buNone/>
            </a:pPr>
            <a:r>
              <a:rPr lang="en-US" dirty="0" smtClean="0"/>
              <a:t>a. make </a:t>
            </a:r>
            <a:r>
              <a:rPr lang="en-US" dirty="0"/>
              <a:t>something I have made before. </a:t>
            </a:r>
            <a:endParaRPr lang="en-US" dirty="0" smtClean="0"/>
          </a:p>
          <a:p>
            <a:pPr marL="0" indent="0">
              <a:buNone/>
            </a:pPr>
            <a:r>
              <a:rPr lang="en-US" dirty="0" smtClean="0"/>
              <a:t>b</a:t>
            </a:r>
            <a:r>
              <a:rPr lang="en-US" dirty="0"/>
              <a:t>. talk it over with my friends. </a:t>
            </a:r>
          </a:p>
          <a:p>
            <a:pPr marL="0" indent="0">
              <a:buNone/>
            </a:pPr>
            <a:r>
              <a:rPr lang="en-US" dirty="0"/>
              <a:t>c. look for ideas and plans in books and magazines. </a:t>
            </a:r>
          </a:p>
          <a:p>
            <a:pPr marL="0" indent="0">
              <a:buNone/>
            </a:pPr>
            <a:r>
              <a:rPr lang="en-US" dirty="0"/>
              <a:t>d. find written instructions to make it. </a:t>
            </a:r>
          </a:p>
          <a:p>
            <a:endParaRPr lang="en-US" dirty="0"/>
          </a:p>
        </p:txBody>
      </p:sp>
    </p:spTree>
    <p:extLst>
      <p:ext uri="{BB962C8B-B14F-4D97-AF65-F5344CB8AC3E}">
        <p14:creationId xmlns:p14="http://schemas.microsoft.com/office/powerpoint/2010/main" val="2985402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771844"/>
            <a:ext cx="9692640" cy="1428929"/>
          </a:xfrm>
        </p:spPr>
        <p:txBody>
          <a:bodyPr>
            <a:normAutofit fontScale="90000"/>
          </a:bodyPr>
          <a:lstStyle/>
          <a:p>
            <a:r>
              <a:rPr lang="en-US" b="0" dirty="0"/>
              <a:t/>
            </a:r>
            <a:br>
              <a:rPr lang="en-US" b="0" dirty="0"/>
            </a:br>
            <a:r>
              <a:rPr lang="en-US" b="0" dirty="0"/>
              <a:t/>
            </a:r>
            <a:br>
              <a:rPr lang="en-US" b="0" dirty="0"/>
            </a:br>
            <a:r>
              <a:rPr lang="en-US" b="0" dirty="0"/>
              <a:t> </a:t>
            </a:r>
            <a:br>
              <a:rPr lang="en-US" b="0" dirty="0"/>
            </a:br>
            <a:r>
              <a:rPr lang="en-US" b="0" dirty="0" smtClean="0"/>
              <a:t>5. You </a:t>
            </a:r>
            <a:r>
              <a:rPr lang="en-US" b="0" dirty="0"/>
              <a:t>have been selected as a tutor or a leader for a holiday program. This is interesting for your friends. I would: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 describe </a:t>
            </a:r>
            <a:r>
              <a:rPr lang="en-US" dirty="0"/>
              <a:t>the activities I will be doing in the program. </a:t>
            </a:r>
          </a:p>
          <a:p>
            <a:pPr marL="0" indent="0">
              <a:buNone/>
            </a:pPr>
            <a:r>
              <a:rPr lang="en-US" dirty="0"/>
              <a:t>b. show them the map of where it will be held and photos about it. </a:t>
            </a:r>
          </a:p>
          <a:p>
            <a:pPr marL="0" indent="0">
              <a:buNone/>
            </a:pPr>
            <a:r>
              <a:rPr lang="en-US" dirty="0"/>
              <a:t>c. start </a:t>
            </a:r>
            <a:r>
              <a:rPr lang="en-US" dirty="0" err="1"/>
              <a:t>practising</a:t>
            </a:r>
            <a:r>
              <a:rPr lang="en-US" dirty="0"/>
              <a:t> the activities I will be doing in the program. </a:t>
            </a:r>
          </a:p>
          <a:p>
            <a:pPr marL="0" indent="0">
              <a:buNone/>
            </a:pPr>
            <a:r>
              <a:rPr lang="en-US" dirty="0"/>
              <a:t>d. show them the list of activities in the program. </a:t>
            </a:r>
          </a:p>
          <a:p>
            <a:endParaRPr lang="en-US" dirty="0"/>
          </a:p>
        </p:txBody>
      </p:sp>
    </p:spTree>
    <p:extLst>
      <p:ext uri="{BB962C8B-B14F-4D97-AF65-F5344CB8AC3E}">
        <p14:creationId xmlns:p14="http://schemas.microsoft.com/office/powerpoint/2010/main" val="357237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114335"/>
            <a:ext cx="9692640" cy="1428929"/>
          </a:xfrm>
        </p:spPr>
        <p:txBody>
          <a:bodyPr>
            <a:normAutofit fontScale="90000"/>
          </a:bodyPr>
          <a:lstStyle/>
          <a:p>
            <a:r>
              <a:rPr lang="en-US" b="0" dirty="0"/>
              <a:t/>
            </a:r>
            <a:br>
              <a:rPr lang="en-US" b="0" dirty="0"/>
            </a:br>
            <a:r>
              <a:rPr lang="en-US" b="0" dirty="0"/>
              <a:t/>
            </a:r>
            <a:br>
              <a:rPr lang="en-US" b="0" dirty="0"/>
            </a:br>
            <a:r>
              <a:rPr lang="en-US" b="0" dirty="0"/>
              <a:t> </a:t>
            </a:r>
            <a:br>
              <a:rPr lang="en-US" b="0" dirty="0"/>
            </a:br>
            <a:r>
              <a:rPr lang="en-US" b="0" dirty="0" smtClean="0"/>
              <a:t>6. You </a:t>
            </a:r>
            <a:r>
              <a:rPr lang="en-US" b="0" dirty="0"/>
              <a:t>are about to buy a new digital camera or mobile phone. Other than price, what would most influence your decision? </a:t>
            </a:r>
            <a:endParaRPr lang="en-US" dirty="0"/>
          </a:p>
        </p:txBody>
      </p:sp>
      <p:sp>
        <p:nvSpPr>
          <p:cNvPr id="3" name="Content Placeholder 2"/>
          <p:cNvSpPr>
            <a:spLocks noGrp="1"/>
          </p:cNvSpPr>
          <p:nvPr>
            <p:ph idx="1"/>
          </p:nvPr>
        </p:nvSpPr>
        <p:spPr/>
        <p:txBody>
          <a:bodyPr/>
          <a:lstStyle/>
          <a:p>
            <a:endParaRPr lang="en-US" dirty="0"/>
          </a:p>
          <a:p>
            <a:endParaRPr lang="en-US" dirty="0"/>
          </a:p>
          <a:p>
            <a:pPr marL="0" indent="0">
              <a:buNone/>
            </a:pPr>
            <a:r>
              <a:rPr lang="en-US" dirty="0" smtClean="0"/>
              <a:t>a. trying </a:t>
            </a:r>
            <a:r>
              <a:rPr lang="en-US" dirty="0"/>
              <a:t>it. </a:t>
            </a:r>
          </a:p>
          <a:p>
            <a:pPr marL="0" indent="0">
              <a:buNone/>
            </a:pPr>
            <a:r>
              <a:rPr lang="en-US" dirty="0"/>
              <a:t>b. reading the details about its features. </a:t>
            </a:r>
          </a:p>
          <a:p>
            <a:pPr marL="0" indent="0">
              <a:buNone/>
            </a:pPr>
            <a:r>
              <a:rPr lang="en-US" dirty="0"/>
              <a:t>c. it is the latest design and looks good. </a:t>
            </a:r>
          </a:p>
          <a:p>
            <a:pPr marL="0" indent="0">
              <a:buNone/>
            </a:pPr>
            <a:r>
              <a:rPr lang="en-US" dirty="0"/>
              <a:t>d. the salesperson telling me about it. </a:t>
            </a:r>
          </a:p>
        </p:txBody>
      </p:sp>
    </p:spTree>
    <p:extLst>
      <p:ext uri="{BB962C8B-B14F-4D97-AF65-F5344CB8AC3E}">
        <p14:creationId xmlns:p14="http://schemas.microsoft.com/office/powerpoint/2010/main" val="885827109"/>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docProps/app.xml><?xml version="1.0" encoding="utf-8"?>
<Properties xmlns="http://schemas.openxmlformats.org/officeDocument/2006/extended-properties" xmlns:vt="http://schemas.openxmlformats.org/officeDocument/2006/docPropsVTypes">
  <Template>TM03457515[[fn=View]]</Template>
  <TotalTime>271</TotalTime>
  <Words>1460</Words>
  <Application>Microsoft Office PowerPoint</Application>
  <PresentationFormat>Widescreen</PresentationFormat>
  <Paragraphs>150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Schoolbook</vt:lpstr>
      <vt:lpstr>Wingdings 2</vt:lpstr>
      <vt:lpstr>View</vt:lpstr>
      <vt:lpstr>   The VARK Questionnnaire  </vt:lpstr>
      <vt:lpstr>What is VARK? </vt:lpstr>
      <vt:lpstr>Directions</vt:lpstr>
      <vt:lpstr>1. I like websites that have: </vt:lpstr>
      <vt:lpstr>    2. You are not sure whether a word should be spelled 'dependent' or 'dependant'. I would: </vt:lpstr>
      <vt:lpstr>    3. You want to plan a surprise party for a friend. I would: </vt:lpstr>
      <vt:lpstr>    4. You are going to make something special for your family. I would: </vt:lpstr>
      <vt:lpstr>    5. You have been selected as a tutor or a leader for a holiday program. This is interesting for your friends. I would: </vt:lpstr>
      <vt:lpstr>    6. You are about to buy a new digital camera or mobile phone. Other than price, what would most influence your decision? </vt:lpstr>
      <vt:lpstr>    7. Remember when you learned how to play a new computer or board game. I learned best by:  </vt:lpstr>
      <vt:lpstr>    8. After reading a play you need to do a project. Would you prefer to:? </vt:lpstr>
      <vt:lpstr>  9. You are about to hook up your parent’s new computer. I would: </vt:lpstr>
      <vt:lpstr>  10. You need to give directions to go to a house nearby. I would: </vt:lpstr>
      <vt:lpstr>  11. You have a problem with your knee. Would you prefer that the doctor: </vt:lpstr>
      <vt:lpstr>  12. A new movie has arrived in town. What would most influence your decision to go (or not go)? </vt:lpstr>
      <vt:lpstr>  13. Do you prefer a teacher who likes to use: </vt:lpstr>
      <vt:lpstr>  14. You are learning to take photos with your new digital camera or mobile phone. I would like to have: </vt:lpstr>
      <vt:lpstr>  15. You want some feedback about an event, competition or test. I would like to have feedback: </vt:lpstr>
      <vt:lpstr>  16. You have to present your ideas to your class. I would: </vt:lpstr>
      <vt:lpstr>Finding Your Results</vt:lpstr>
      <vt:lpstr>Visual Learners</vt:lpstr>
      <vt:lpstr>Aural Learners</vt:lpstr>
      <vt:lpstr>Reading and Writing Learners</vt:lpstr>
      <vt:lpstr>Kinesthetic Learners</vt:lpstr>
      <vt:lpstr>Reflection</vt:lpstr>
      <vt:lpstr>Sources</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VARK Questionnnaire</dc:title>
  <dc:creator>Chelsea Burk</dc:creator>
  <cp:lastModifiedBy>Chelsea Burk</cp:lastModifiedBy>
  <cp:revision>5</cp:revision>
  <dcterms:created xsi:type="dcterms:W3CDTF">2016-08-01T17:12:36Z</dcterms:created>
  <dcterms:modified xsi:type="dcterms:W3CDTF">2016-08-01T21:44:26Z</dcterms:modified>
</cp:coreProperties>
</file>