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1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1722-C862-465A-9229-176B59BC04F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854B-5FA0-457B-9090-35608E768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50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1722-C862-465A-9229-176B59BC04F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854B-5FA0-457B-9090-35608E768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814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1722-C862-465A-9229-176B59BC04F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854B-5FA0-457B-9090-35608E768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98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1722-C862-465A-9229-176B59BC04F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854B-5FA0-457B-9090-35608E768BA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1810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1722-C862-465A-9229-176B59BC04F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854B-5FA0-457B-9090-35608E768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13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1722-C862-465A-9229-176B59BC04F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854B-5FA0-457B-9090-35608E768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28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1722-C862-465A-9229-176B59BC04F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854B-5FA0-457B-9090-35608E768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51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1722-C862-465A-9229-176B59BC04F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854B-5FA0-457B-9090-35608E768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482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1722-C862-465A-9229-176B59BC04F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854B-5FA0-457B-9090-35608E768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58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1722-C862-465A-9229-176B59BC04F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854B-5FA0-457B-9090-35608E768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0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1722-C862-465A-9229-176B59BC04F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854B-5FA0-457B-9090-35608E768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46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1722-C862-465A-9229-176B59BC04F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854B-5FA0-457B-9090-35608E768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67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1722-C862-465A-9229-176B59BC04F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854B-5FA0-457B-9090-35608E768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6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1722-C862-465A-9229-176B59BC04F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854B-5FA0-457B-9090-35608E768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2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1722-C862-465A-9229-176B59BC04F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854B-5FA0-457B-9090-35608E768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76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1722-C862-465A-9229-176B59BC04F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854B-5FA0-457B-9090-35608E768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6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1722-C862-465A-9229-176B59BC04F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854B-5FA0-457B-9090-35608E768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2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BFB1722-C862-465A-9229-176B59BC04F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2854B-5FA0-457B-9090-35608E768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151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Starting a thesis with a question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Joe </a:t>
            </a:r>
            <a:r>
              <a:rPr lang="en-US" dirty="0" err="1" smtClean="0"/>
              <a:t>Burtrum</a:t>
            </a:r>
            <a:r>
              <a:rPr lang="en-US" dirty="0" smtClean="0"/>
              <a:t>, Alec </a:t>
            </a:r>
            <a:r>
              <a:rPr lang="en-US" dirty="0" err="1" smtClean="0"/>
              <a:t>Avey</a:t>
            </a:r>
            <a:r>
              <a:rPr lang="en-US" dirty="0" smtClean="0"/>
              <a:t>, </a:t>
            </a:r>
            <a:r>
              <a:rPr lang="en-US" dirty="0" smtClean="0"/>
              <a:t>Kaylee Crawford, </a:t>
            </a:r>
            <a:r>
              <a:rPr lang="en-US" dirty="0"/>
              <a:t>S</a:t>
            </a:r>
            <a:r>
              <a:rPr lang="en-US" dirty="0" smtClean="0"/>
              <a:t>am </a:t>
            </a:r>
            <a:r>
              <a:rPr lang="en-US" dirty="0" err="1" smtClean="0"/>
              <a:t>Hachmann</a:t>
            </a:r>
            <a:r>
              <a:rPr lang="en-US" dirty="0" smtClean="0"/>
              <a:t>, Zachary Jones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311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Things First…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Change the question prompt into a solid statement</a:t>
            </a:r>
          </a:p>
          <a:p>
            <a:r>
              <a:rPr lang="en-US" sz="2400" dirty="0" smtClean="0"/>
              <a:t>Examples</a:t>
            </a:r>
          </a:p>
          <a:p>
            <a:pPr lvl="1"/>
            <a:r>
              <a:rPr lang="en-US" sz="2000" dirty="0" smtClean="0"/>
              <a:t>Who is your favorite superhero and why? – There are many reasons as to why Spiderman is my favorite superhero</a:t>
            </a:r>
          </a:p>
          <a:p>
            <a:pPr lvl="1"/>
            <a:r>
              <a:rPr lang="en-US" sz="2000" dirty="0" smtClean="0"/>
              <a:t>Why do you love your dog? – My dog is the best dog. There are several reasons for this.</a:t>
            </a:r>
          </a:p>
          <a:p>
            <a:pPr lvl="1"/>
            <a:r>
              <a:rPr lang="en-US" sz="2000" dirty="0" smtClean="0"/>
              <a:t>What is your favorite color? – My favorite color is blue. The color blue has so many great qualities.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04408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Use the statement as a base for your thesis.</a:t>
            </a:r>
          </a:p>
          <a:p>
            <a:r>
              <a:rPr lang="en-US" sz="2400" dirty="0" smtClean="0"/>
              <a:t>Examples</a:t>
            </a:r>
          </a:p>
          <a:p>
            <a:pPr lvl="1"/>
            <a:r>
              <a:rPr lang="en-US" sz="2000" dirty="0"/>
              <a:t>There are many reasons as to why Spiderman is my favorite </a:t>
            </a:r>
            <a:r>
              <a:rPr lang="en-US" sz="2000" dirty="0" smtClean="0"/>
              <a:t>superhero – Spiderman is the best superhero because he is fast, agile, and has many cool qualities.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/>
              <a:t>My dog is the best dog. There are several reasons for this</a:t>
            </a:r>
            <a:r>
              <a:rPr lang="en-US" sz="2000" dirty="0" smtClean="0"/>
              <a:t>. – My dog is the best dog. He is fun, well trained and good with people</a:t>
            </a:r>
          </a:p>
          <a:p>
            <a:pPr lvl="1"/>
            <a:r>
              <a:rPr lang="en-US" sz="2000" dirty="0"/>
              <a:t>My favorite color is blue. The color blue has so many great qualities. </a:t>
            </a:r>
            <a:r>
              <a:rPr lang="en-US" sz="2000" dirty="0" smtClean="0"/>
              <a:t>– The color blue is so agile. You can get other colors from it and it creates many different moods based on its moods.</a:t>
            </a:r>
            <a:endParaRPr lang="en-US" sz="20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952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 when writing a thesis…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Keep them direct. Focus on a specific topic and don’t stray from it</a:t>
            </a:r>
          </a:p>
          <a:p>
            <a:r>
              <a:rPr lang="en-US" sz="2800" dirty="0" smtClean="0"/>
              <a:t>They need to be specific but also need to be able to be explained throughout your essay</a:t>
            </a:r>
          </a:p>
          <a:p>
            <a:r>
              <a:rPr lang="en-US" sz="2800" dirty="0" smtClean="0"/>
              <a:t>Make sure they the reader can identify a clea</a:t>
            </a:r>
            <a:r>
              <a:rPr lang="en-US" sz="2800" dirty="0" smtClean="0"/>
              <a:t>r main idea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3030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Alanlawrencesitomer.com/teaching/resources/</a:t>
            </a:r>
            <a:r>
              <a:rPr lang="en-US" dirty="0" err="1" smtClean="0"/>
              <a:t>freesatessayprep</a:t>
            </a:r>
            <a:r>
              <a:rPr lang="en-US" dirty="0" smtClean="0"/>
              <a:t>/special-sections/how-to-convert-a-question-prompt-into-a-thesis-statement/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7317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</TotalTime>
  <Words>272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Starting a thesis with a question </vt:lpstr>
      <vt:lpstr>First Things First…</vt:lpstr>
      <vt:lpstr>Next…</vt:lpstr>
      <vt:lpstr>Things to remember when writing a thesis…</vt:lpstr>
      <vt:lpstr>SOURCE:</vt:lpstr>
    </vt:vector>
  </TitlesOfParts>
  <Company>Imagine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a thesis with a question</dc:title>
  <dc:creator>Imagine Schools Southwestern Group</dc:creator>
  <cp:lastModifiedBy>Imagine Schools Southwestern Group</cp:lastModifiedBy>
  <cp:revision>4</cp:revision>
  <dcterms:created xsi:type="dcterms:W3CDTF">2016-09-21T15:39:57Z</dcterms:created>
  <dcterms:modified xsi:type="dcterms:W3CDTF">2016-09-22T15:19:38Z</dcterms:modified>
</cp:coreProperties>
</file>