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8/1/2016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8/1/2016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8/1/2016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8/1/2016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8/1/2016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 to know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Poem!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94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Self-Portrait Poem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self-portrait poem? </a:t>
            </a:r>
          </a:p>
          <a:p>
            <a:r>
              <a:rPr lang="en-US" dirty="0" smtClean="0"/>
              <a:t>What is the importance of writing a self-portrait poem? </a:t>
            </a:r>
          </a:p>
          <a:p>
            <a:r>
              <a:rPr lang="en-US" dirty="0" smtClean="0"/>
              <a:t>How much effort should be put into creating a self-portrait poem? </a:t>
            </a:r>
          </a:p>
          <a:p>
            <a:r>
              <a:rPr lang="en-US" dirty="0" smtClean="0"/>
              <a:t>What is a self-portrait? </a:t>
            </a:r>
          </a:p>
          <a:p>
            <a:r>
              <a:rPr lang="en-US" dirty="0" smtClean="0"/>
              <a:t>How do we analyze a self-portrait?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962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Self-Portrait</a:t>
            </a:r>
            <a:r>
              <a:rPr lang="en-US" dirty="0" smtClean="0"/>
              <a:t>, Vincent Van Gogh, 1889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652" y="2505932"/>
            <a:ext cx="2520696" cy="3127248"/>
          </a:xfrm>
        </p:spPr>
      </p:pic>
    </p:spTree>
    <p:extLst>
      <p:ext uri="{BB962C8B-B14F-4D97-AF65-F5344CB8AC3E}">
        <p14:creationId xmlns:p14="http://schemas.microsoft.com/office/powerpoint/2010/main" val="2081699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Self-Portrait with Thorn Necklace and </a:t>
            </a:r>
            <a:r>
              <a:rPr lang="en-US" i="1" dirty="0" smtClean="0"/>
              <a:t>Hummingbird</a:t>
            </a:r>
            <a:r>
              <a:rPr lang="en-US" dirty="0" smtClean="0"/>
              <a:t>, Frida Kahlo, 1940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625" y="2640806"/>
            <a:ext cx="2190750" cy="2857500"/>
          </a:xfrm>
        </p:spPr>
      </p:pic>
    </p:spTree>
    <p:extLst>
      <p:ext uri="{BB962C8B-B14F-4D97-AF65-F5344CB8AC3E}">
        <p14:creationId xmlns:p14="http://schemas.microsoft.com/office/powerpoint/2010/main" val="4054970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paper in half. On left side, write down adjectives that you are able to realize about the person in the self-portrait. </a:t>
            </a:r>
          </a:p>
          <a:p>
            <a:r>
              <a:rPr lang="en-US" dirty="0" smtClean="0"/>
              <a:t>On the right side, write down evidence which causes you to think of the adjective on the left 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550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Self-Portrait Poem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Just Because...</a:t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Just </a:t>
            </a:r>
            <a:r>
              <a:rPr lang="en-US" dirty="0"/>
              <a:t>because I'm </a:t>
            </a:r>
            <a:br>
              <a:rPr lang="en-US" dirty="0"/>
            </a:br>
            <a:r>
              <a:rPr lang="en-US" dirty="0"/>
              <a:t>Doesn't mean </a:t>
            </a:r>
            <a:br>
              <a:rPr lang="en-US" dirty="0"/>
            </a:br>
            <a:r>
              <a:rPr lang="en-US" dirty="0"/>
              <a:t>Doesn't mean </a:t>
            </a:r>
            <a:br>
              <a:rPr lang="en-US" dirty="0"/>
            </a:br>
            <a:r>
              <a:rPr lang="en-US" dirty="0"/>
              <a:t>And doesn't mean </a:t>
            </a:r>
            <a:r>
              <a:rPr lang="en-US" u="sng" dirty="0"/>
              <a:t/>
            </a:r>
            <a:br>
              <a:rPr lang="en-US" u="sng" dirty="0"/>
            </a:br>
            <a:r>
              <a:rPr lang="en-US" dirty="0"/>
              <a:t>Just because </a:t>
            </a:r>
            <a:br>
              <a:rPr lang="en-US" dirty="0"/>
            </a:br>
            <a:r>
              <a:rPr lang="en-US" dirty="0"/>
              <a:t>Doesn't mean </a:t>
            </a:r>
            <a:br>
              <a:rPr lang="en-US" dirty="0"/>
            </a:br>
            <a:r>
              <a:rPr lang="en-US" dirty="0"/>
              <a:t>Doesn't mean </a:t>
            </a:r>
            <a:br>
              <a:rPr lang="en-US" dirty="0"/>
            </a:br>
            <a:r>
              <a:rPr lang="en-US" dirty="0"/>
              <a:t>Doesn't mean </a:t>
            </a:r>
            <a:r>
              <a:rPr lang="en-US" u="sng" dirty="0"/>
              <a:t/>
            </a:r>
            <a:br>
              <a:rPr lang="en-US" u="sng" dirty="0"/>
            </a:br>
            <a:r>
              <a:rPr lang="en-US" dirty="0"/>
              <a:t>Just because </a:t>
            </a:r>
            <a:br>
              <a:rPr lang="en-US" dirty="0"/>
            </a:br>
            <a:r>
              <a:rPr lang="en-US" dirty="0"/>
              <a:t>Doesn't mean </a:t>
            </a:r>
            <a:br>
              <a:rPr lang="en-US" dirty="0"/>
            </a:br>
            <a:r>
              <a:rPr lang="en-US" dirty="0"/>
              <a:t>Doesn't mean </a:t>
            </a:r>
            <a:br>
              <a:rPr lang="en-US" dirty="0"/>
            </a:br>
            <a:r>
              <a:rPr lang="en-US" dirty="0"/>
              <a:t>Doesn't mean </a:t>
            </a:r>
            <a:r>
              <a:rPr lang="en-US" u="sng" dirty="0"/>
              <a:t/>
            </a:r>
            <a:br>
              <a:rPr lang="en-US" u="sng" dirty="0"/>
            </a:br>
            <a:r>
              <a:rPr lang="en-US" dirty="0"/>
              <a:t>Just because </a:t>
            </a:r>
            <a:br>
              <a:rPr lang="en-US" dirty="0"/>
            </a:br>
            <a:r>
              <a:rPr lang="en-US" dirty="0"/>
              <a:t>(Question)</a:t>
            </a:r>
            <a:br>
              <a:rPr lang="en-US" dirty="0"/>
            </a:br>
            <a:r>
              <a:rPr lang="en-US" dirty="0"/>
              <a:t>(Question)</a:t>
            </a:r>
            <a:br>
              <a:rPr lang="en-US" dirty="0"/>
            </a:br>
            <a:r>
              <a:rPr lang="en-US" dirty="0"/>
              <a:t>(Question)</a:t>
            </a:r>
            <a:br>
              <a:rPr lang="en-US" dirty="0"/>
            </a:br>
            <a:r>
              <a:rPr lang="en-US" dirty="0"/>
              <a:t>(Statement)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Just because I'm half Japanese</a:t>
            </a:r>
            <a:br>
              <a:rPr lang="en-US" dirty="0"/>
            </a:br>
            <a:r>
              <a:rPr lang="en-US" dirty="0"/>
              <a:t>I'm not a California roll</a:t>
            </a:r>
            <a:br>
              <a:rPr lang="en-US" dirty="0"/>
            </a:br>
            <a:r>
              <a:rPr lang="en-US" dirty="0"/>
              <a:t>I'm not a Sony TV or radio</a:t>
            </a:r>
            <a:br>
              <a:rPr lang="en-US" dirty="0"/>
            </a:br>
            <a:r>
              <a:rPr lang="en-US" dirty="0"/>
              <a:t>I'm not a Toyota or a Nissan</a:t>
            </a:r>
            <a:br>
              <a:rPr lang="en-US" dirty="0"/>
            </a:br>
            <a:r>
              <a:rPr lang="en-US" dirty="0"/>
              <a:t>Just because I'm half Japanese</a:t>
            </a:r>
            <a:br>
              <a:rPr lang="en-US" dirty="0"/>
            </a:br>
            <a:r>
              <a:rPr lang="en-US" dirty="0"/>
              <a:t>I don't like being considered one race</a:t>
            </a:r>
            <a:br>
              <a:rPr lang="en-US" dirty="0"/>
            </a:br>
            <a:r>
              <a:rPr lang="en-US" dirty="0"/>
              <a:t>I do like being considered a Jew</a:t>
            </a:r>
            <a:br>
              <a:rPr lang="en-US" dirty="0"/>
            </a:br>
            <a:r>
              <a:rPr lang="en-US" dirty="0"/>
              <a:t>I'm not a "mixed up person"</a:t>
            </a:r>
            <a:br>
              <a:rPr lang="en-US" dirty="0"/>
            </a:br>
            <a:r>
              <a:rPr lang="en-US" dirty="0"/>
              <a:t>Just because I'm half Japanese</a:t>
            </a:r>
            <a:br>
              <a:rPr lang="en-US" dirty="0"/>
            </a:br>
            <a:r>
              <a:rPr lang="en-US" dirty="0"/>
              <a:t>I do like things that you do like to do</a:t>
            </a:r>
            <a:br>
              <a:rPr lang="en-US" dirty="0"/>
            </a:br>
            <a:r>
              <a:rPr lang="en-US" dirty="0"/>
              <a:t>I do like and play basketball</a:t>
            </a:r>
            <a:br>
              <a:rPr lang="en-US" dirty="0"/>
            </a:br>
            <a:r>
              <a:rPr lang="en-US" dirty="0"/>
              <a:t>Just because I'm half Japanese</a:t>
            </a:r>
            <a:br>
              <a:rPr lang="en-US" dirty="0"/>
            </a:br>
            <a:r>
              <a:rPr lang="en-US" dirty="0"/>
              <a:t>What is race?</a:t>
            </a:r>
            <a:br>
              <a:rPr lang="en-US" dirty="0"/>
            </a:br>
            <a:r>
              <a:rPr lang="en-US" dirty="0"/>
              <a:t>Is there a thing called race?</a:t>
            </a:r>
            <a:br>
              <a:rPr lang="en-US" dirty="0"/>
            </a:br>
            <a:r>
              <a:rPr lang="en-US" dirty="0"/>
              <a:t>Can't you just like me because I'm me?</a:t>
            </a:r>
            <a:br>
              <a:rPr lang="en-US" dirty="0"/>
            </a:br>
            <a:r>
              <a:rPr lang="en-US" dirty="0"/>
              <a:t>I think so.</a:t>
            </a:r>
          </a:p>
        </p:txBody>
      </p:sp>
    </p:spTree>
    <p:extLst>
      <p:ext uri="{BB962C8B-B14F-4D97-AF65-F5344CB8AC3E}">
        <p14:creationId xmlns:p14="http://schemas.microsoft.com/office/powerpoint/2010/main" val="3837452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Self-Portrait Poem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2525486" cy="3749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I was... (a series follows describing yourself as a </a:t>
            </a:r>
            <a:br>
              <a:rPr lang="en-US" sz="1400" dirty="0"/>
            </a:br>
            <a:r>
              <a:rPr lang="en-US" sz="1400" dirty="0"/>
              <a:t>younger child)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I am... (here the series describes you as you are </a:t>
            </a:r>
            <a:br>
              <a:rPr lang="en-US" sz="1400" dirty="0"/>
            </a:br>
            <a:r>
              <a:rPr lang="en-US" sz="1400" dirty="0"/>
              <a:t>now)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01738" y="2103120"/>
            <a:ext cx="2743200" cy="3749040"/>
          </a:xfrm>
        </p:spPr>
        <p:txBody>
          <a:bodyPr>
            <a:noAutofit/>
          </a:bodyPr>
          <a:lstStyle/>
          <a:p>
            <a:r>
              <a:rPr lang="en-US" sz="1200" dirty="0"/>
              <a:t>I was...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different</a:t>
            </a:r>
            <a:br>
              <a:rPr lang="en-US" sz="1200" dirty="0"/>
            </a:br>
            <a:r>
              <a:rPr lang="en-US" sz="1200" dirty="0"/>
              <a:t>lost</a:t>
            </a:r>
            <a:br>
              <a:rPr lang="en-US" sz="1200" dirty="0"/>
            </a:br>
            <a:r>
              <a:rPr lang="en-US" sz="1200" dirty="0"/>
              <a:t>confused</a:t>
            </a:r>
            <a:br>
              <a:rPr lang="en-US" sz="1200" dirty="0"/>
            </a:br>
            <a:r>
              <a:rPr lang="en-US" sz="1200" dirty="0"/>
              <a:t>awkward</a:t>
            </a:r>
            <a:br>
              <a:rPr lang="en-US" sz="1200" dirty="0"/>
            </a:br>
            <a:r>
              <a:rPr lang="en-US" sz="1200" dirty="0"/>
              <a:t>scared</a:t>
            </a:r>
            <a:br>
              <a:rPr lang="en-US" sz="1200" dirty="0"/>
            </a:br>
            <a:r>
              <a:rPr lang="en-US" sz="1200" dirty="0"/>
              <a:t>alone &amp; lonely</a:t>
            </a:r>
            <a:br>
              <a:rPr lang="en-US" sz="1200" dirty="0"/>
            </a:br>
            <a:r>
              <a:rPr lang="en-US" sz="1200" dirty="0"/>
              <a:t>alienated</a:t>
            </a:r>
            <a:br>
              <a:rPr lang="en-US" sz="1200" dirty="0"/>
            </a:br>
            <a:r>
              <a:rPr lang="en-US" sz="1200" dirty="0"/>
              <a:t>hurting</a:t>
            </a:r>
            <a:br>
              <a:rPr lang="en-US" sz="1200" dirty="0"/>
            </a:br>
            <a:r>
              <a:rPr lang="en-US" sz="1200" dirty="0"/>
              <a:t>volcanic</a:t>
            </a:r>
            <a:br>
              <a:rPr lang="en-US" sz="1200" dirty="0"/>
            </a:br>
            <a:r>
              <a:rPr lang="en-US" sz="1200" dirty="0"/>
              <a:t>seething beneath the surface</a:t>
            </a:r>
            <a:br>
              <a:rPr lang="en-US" sz="1200" dirty="0"/>
            </a:br>
            <a:r>
              <a:rPr lang="en-US" sz="1200" dirty="0"/>
              <a:t>searching for answers, </a:t>
            </a:r>
            <a:br>
              <a:rPr lang="en-US" sz="1200" dirty="0"/>
            </a:br>
            <a:r>
              <a:rPr lang="en-US" sz="1200" dirty="0"/>
              <a:t>without knowing the questions</a:t>
            </a:r>
            <a:br>
              <a:rPr lang="en-US" sz="1200" dirty="0"/>
            </a:b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7093131" y="2103120"/>
            <a:ext cx="35400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 am...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iconoclastic</a:t>
            </a:r>
            <a:br>
              <a:rPr lang="en-US" sz="1200" dirty="0"/>
            </a:br>
            <a:r>
              <a:rPr lang="en-US" sz="1200" dirty="0"/>
              <a:t>curious </a:t>
            </a:r>
            <a:br>
              <a:rPr lang="en-US" sz="1200" dirty="0"/>
            </a:br>
            <a:r>
              <a:rPr lang="en-US" sz="1200" dirty="0"/>
              <a:t>questioning</a:t>
            </a:r>
            <a:br>
              <a:rPr lang="en-US" sz="1200" dirty="0"/>
            </a:br>
            <a:r>
              <a:rPr lang="en-US" sz="1200" dirty="0"/>
              <a:t>less unsure of myself</a:t>
            </a:r>
            <a:br>
              <a:rPr lang="en-US" sz="1200" dirty="0"/>
            </a:br>
            <a:r>
              <a:rPr lang="en-US" sz="1200" dirty="0"/>
              <a:t>not lonely or alone</a:t>
            </a:r>
            <a:br>
              <a:rPr lang="en-US" sz="1200" dirty="0"/>
            </a:br>
            <a:r>
              <a:rPr lang="en-US" sz="1200" dirty="0"/>
              <a:t>calmer</a:t>
            </a:r>
            <a:br>
              <a:rPr lang="en-US" sz="1200" dirty="0"/>
            </a:br>
            <a:r>
              <a:rPr lang="en-US" sz="1200" dirty="0"/>
              <a:t>more introspective</a:t>
            </a:r>
            <a:br>
              <a:rPr lang="en-US" sz="1200" dirty="0"/>
            </a:br>
            <a:r>
              <a:rPr lang="en-US" sz="1200" dirty="0"/>
              <a:t>less scared</a:t>
            </a:r>
            <a:br>
              <a:rPr lang="en-US" sz="1200" dirty="0"/>
            </a:br>
            <a:r>
              <a:rPr lang="en-US" sz="1200" dirty="0"/>
              <a:t>still awkward</a:t>
            </a:r>
            <a:br>
              <a:rPr lang="en-US" sz="1200" dirty="0"/>
            </a:br>
            <a:r>
              <a:rPr lang="en-US" sz="1200" dirty="0"/>
              <a:t>reluctant to define myself</a:t>
            </a:r>
            <a:br>
              <a:rPr lang="en-US" sz="1200" dirty="0"/>
            </a:br>
            <a:r>
              <a:rPr lang="en-US" sz="1200" dirty="0"/>
              <a:t>searching for valid questions,</a:t>
            </a:r>
            <a:br>
              <a:rPr lang="en-US" sz="1200" dirty="0"/>
            </a:br>
            <a:r>
              <a:rPr lang="en-US" sz="1200" dirty="0"/>
              <a:t>believing there are no firm</a:t>
            </a:r>
            <a:br>
              <a:rPr lang="en-US" sz="1200" dirty="0"/>
            </a:br>
            <a:r>
              <a:rPr lang="en-US" sz="1200" dirty="0"/>
              <a:t>answers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26214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12</TotalTime>
  <Words>143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Savon</vt:lpstr>
      <vt:lpstr>Get to know you</vt:lpstr>
      <vt:lpstr>Self-Portrait Poem</vt:lpstr>
      <vt:lpstr>Self-Portrait, Vincent Van Gogh, 1889</vt:lpstr>
      <vt:lpstr>Self-Portrait with Thorn Necklace and Hummingbird, Frida Kahlo, 1940</vt:lpstr>
      <vt:lpstr>Analysis</vt:lpstr>
      <vt:lpstr>Self-Portrait Poem 1</vt:lpstr>
      <vt:lpstr>Self-Portrait Poem 2</vt:lpstr>
    </vt:vector>
  </TitlesOfParts>
  <Company>Imagine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to know you</dc:title>
  <dc:creator>Chelsea Burk</dc:creator>
  <cp:lastModifiedBy>Chelsea Burk</cp:lastModifiedBy>
  <cp:revision>2</cp:revision>
  <dcterms:created xsi:type="dcterms:W3CDTF">2016-08-01T22:20:25Z</dcterms:created>
  <dcterms:modified xsi:type="dcterms:W3CDTF">2016-08-01T22:32:45Z</dcterms:modified>
</cp:coreProperties>
</file>