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2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3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662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65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0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0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7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6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6345AD-C1FC-4D7A-BE70-A778B795D83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C1422-C507-4258-A076-A5E217EF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14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Agree/Disagree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Arguing by the seat of your 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Students will be able to: </a:t>
            </a:r>
          </a:p>
          <a:p>
            <a:pPr lvl="1"/>
            <a:r>
              <a:rPr lang="en-US" sz="3000" dirty="0" smtClean="0"/>
              <a:t>Argue without the support of textual evidence</a:t>
            </a:r>
          </a:p>
        </p:txBody>
      </p:sp>
    </p:spTree>
    <p:extLst>
      <p:ext uri="{BB962C8B-B14F-4D97-AF65-F5344CB8AC3E}">
        <p14:creationId xmlns:p14="http://schemas.microsoft.com/office/powerpoint/2010/main" val="336095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 close to the sign that best represents:</a:t>
            </a:r>
          </a:p>
          <a:p>
            <a:pPr lvl="1"/>
            <a:r>
              <a:rPr lang="en-US" sz="2000" dirty="0"/>
              <a:t>Y</a:t>
            </a:r>
            <a:r>
              <a:rPr lang="en-US" sz="2000" dirty="0" smtClean="0"/>
              <a:t>our opinion </a:t>
            </a:r>
          </a:p>
          <a:p>
            <a:pPr lvl="1"/>
            <a:r>
              <a:rPr lang="en-US" sz="2000" dirty="0" smtClean="0"/>
              <a:t>How much you believe that opinion (for example, if you are “in the middle”, you would stand in the middle of “agree” and “disagree”</a:t>
            </a:r>
          </a:p>
          <a:p>
            <a:r>
              <a:rPr lang="en-US" dirty="0" smtClean="0"/>
              <a:t>Be prepared to be called on to explain why you chose to stand where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 is important to take care of your appearance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16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things we learn in school matter in real life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14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Women have the same opportunities in life as men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692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it feel to argue without evidence/support (comfortable, uncomfortable)?</a:t>
            </a:r>
          </a:p>
          <a:p>
            <a:r>
              <a:rPr lang="en-US" dirty="0" smtClean="0"/>
              <a:t>How strong was your argument? </a:t>
            </a:r>
          </a:p>
          <a:p>
            <a:r>
              <a:rPr lang="en-US" dirty="0" smtClean="0"/>
              <a:t>What could make your argument stronger?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8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with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Philosophical Chairs explanation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4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claim: </a:t>
            </a:r>
            <a:r>
              <a:rPr lang="en-US" i="1" dirty="0" smtClean="0"/>
              <a:t>Schools should stop the practice of giving letter grades to students. Instead, they should only give written feedback</a:t>
            </a:r>
          </a:p>
          <a:p>
            <a:r>
              <a:rPr lang="en-US" dirty="0" smtClean="0"/>
              <a:t>On your reflection, state whether you agree or disagree with this claim </a:t>
            </a:r>
          </a:p>
          <a:p>
            <a:r>
              <a:rPr lang="en-US" dirty="0" smtClean="0"/>
              <a:t>Begin reading the articles on grading</a:t>
            </a:r>
          </a:p>
          <a:p>
            <a:r>
              <a:rPr lang="en-US" dirty="0" smtClean="0"/>
              <a:t>HOMEWORK: Finish reading the articles on grading</a:t>
            </a:r>
          </a:p>
          <a:p>
            <a:pPr lvl="1"/>
            <a:r>
              <a:rPr lang="en-US" dirty="0" smtClean="0"/>
              <a:t>Highlight/make notes of any information that supports your opinion on the topic</a:t>
            </a:r>
          </a:p>
        </p:txBody>
      </p:sp>
    </p:spTree>
    <p:extLst>
      <p:ext uri="{BB962C8B-B14F-4D97-AF65-F5344CB8AC3E}">
        <p14:creationId xmlns:p14="http://schemas.microsoft.com/office/powerpoint/2010/main" val="3513440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215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Agree/Disagree</vt:lpstr>
      <vt:lpstr>Establish</vt:lpstr>
      <vt:lpstr>Directions</vt:lpstr>
      <vt:lpstr>Statement 1</vt:lpstr>
      <vt:lpstr>Statement 2</vt:lpstr>
      <vt:lpstr>Statement 3</vt:lpstr>
      <vt:lpstr>Reflection</vt:lpstr>
      <vt:lpstr>Argument with Evidence</vt:lpstr>
      <vt:lpstr>Using Evidence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Agree/Disagree</dc:title>
  <dc:creator>Chelsea Burk</dc:creator>
  <cp:lastModifiedBy>Chelsea Burk</cp:lastModifiedBy>
  <cp:revision>1</cp:revision>
  <dcterms:created xsi:type="dcterms:W3CDTF">2017-04-19T23:09:39Z</dcterms:created>
  <dcterms:modified xsi:type="dcterms:W3CDTF">2017-04-19T23:17:46Z</dcterms:modified>
</cp:coreProperties>
</file>